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9"/>
  </p:notesMasterIdLst>
  <p:sldIdLst>
    <p:sldId id="256" r:id="rId2"/>
    <p:sldId id="257" r:id="rId3"/>
    <p:sldId id="258" r:id="rId4"/>
    <p:sldId id="259" r:id="rId5"/>
    <p:sldId id="260" r:id="rId6"/>
    <p:sldId id="261" r:id="rId7"/>
    <p:sldId id="262" r:id="rId8"/>
    <p:sldId id="297" r:id="rId9"/>
    <p:sldId id="263" r:id="rId10"/>
    <p:sldId id="264" r:id="rId11"/>
    <p:sldId id="265" r:id="rId12"/>
    <p:sldId id="303" r:id="rId13"/>
    <p:sldId id="292" r:id="rId14"/>
    <p:sldId id="293" r:id="rId15"/>
    <p:sldId id="298" r:id="rId16"/>
    <p:sldId id="266" r:id="rId17"/>
    <p:sldId id="267" r:id="rId18"/>
    <p:sldId id="268" r:id="rId19"/>
    <p:sldId id="289" r:id="rId20"/>
    <p:sldId id="270" r:id="rId21"/>
    <p:sldId id="291" r:id="rId22"/>
    <p:sldId id="269" r:id="rId23"/>
    <p:sldId id="290" r:id="rId24"/>
    <p:sldId id="271" r:id="rId25"/>
    <p:sldId id="272" r:id="rId26"/>
    <p:sldId id="273" r:id="rId27"/>
    <p:sldId id="294" r:id="rId28"/>
    <p:sldId id="274" r:id="rId29"/>
    <p:sldId id="275" r:id="rId30"/>
    <p:sldId id="276" r:id="rId31"/>
    <p:sldId id="277" r:id="rId32"/>
    <p:sldId id="278" r:id="rId33"/>
    <p:sldId id="300" r:id="rId34"/>
    <p:sldId id="301" r:id="rId35"/>
    <p:sldId id="302" r:id="rId36"/>
    <p:sldId id="279" r:id="rId37"/>
    <p:sldId id="280" r:id="rId38"/>
    <p:sldId id="281" r:id="rId39"/>
    <p:sldId id="299" r:id="rId40"/>
    <p:sldId id="282" r:id="rId41"/>
    <p:sldId id="283" r:id="rId42"/>
    <p:sldId id="284" r:id="rId43"/>
    <p:sldId id="285" r:id="rId44"/>
    <p:sldId id="286" r:id="rId45"/>
    <p:sldId id="287" r:id="rId46"/>
    <p:sldId id="295" r:id="rId47"/>
    <p:sldId id="288" r:id="rId48"/>
  </p:sldIdLst>
  <p:sldSz cx="9144000" cy="5143500" type="screen16x9"/>
  <p:notesSz cx="9144000" cy="5143500"/>
  <p:embeddedFontLst>
    <p:embeddedFont>
      <p:font typeface="Droid Sans" panose="020B0604020202020204" charset="0"/>
      <p:bold r:id="rId50"/>
    </p:embeddedFont>
    <p:embeddedFont>
      <p:font typeface="Montserrat" panose="00000500000000000000" pitchFamily="2" charset="0"/>
      <p:regular r:id="rId51"/>
      <p:bold r:id="rId52"/>
      <p:italic r:id="rId53"/>
      <p:boldItalic r:id="rId54"/>
    </p:embeddedFont>
    <p:embeddedFont>
      <p:font typeface="Montserrat-demi_bold" panose="020B0604020202020204" charset="0"/>
      <p:regular r:id="rId55"/>
    </p:embeddedFont>
    <p:embeddedFont>
      <p:font typeface="Montserrat-light" panose="020B0604020202020204" charset="0"/>
      <p:regular r:id="rId56"/>
    </p:embeddedFont>
    <p:embeddedFont>
      <p:font typeface="Open Sans" panose="020B0606030504020204" pitchFamily="34" charset="0"/>
      <p:regular r:id="rId57"/>
      <p:bold r:id="rId58"/>
      <p:italic r:id="rId59"/>
      <p:boldItalic r:id="rId60"/>
    </p:embeddedFont>
    <p:embeddedFont>
      <p:font typeface="Open Sans-demi_bold" panose="020B0604020202020204" charset="0"/>
      <p:regular r:id="rId61"/>
    </p:embeddedFont>
    <p:embeddedFont>
      <p:font typeface="Source Sans Pro" panose="020B0503030403020204" pitchFamily="34" charset="0"/>
      <p:regular r:id="rId62"/>
      <p:bold r:id="rId63"/>
      <p:italic r:id="rId64"/>
      <p:boldItalic r:id="rId65"/>
    </p:embeddedFont>
    <p:embeddedFont>
      <p:font typeface="Ubuntu" panose="020B0504030602030204" pitchFamily="34" charset="0"/>
      <p:regular r:id="rId66"/>
      <p:bold r:id="rId67"/>
      <p:italic r:id="rId68"/>
      <p:boldItalic r:id="rId69"/>
    </p:embeddedFont>
  </p:embeddedFontLst>
  <p:custDataLst>
    <p:tags r:id="rId70"/>
  </p:custDataLst>
  <p:defaultTextStyle>
    <a:defPPr>
      <a:defRPr lang="en-US"/>
    </a:defPPr>
    <a:lvl1pPr marL="0" lvl="0" algn="l" rtl="0">
      <a:defRPr lang="en-US" sz="1800" dirty="0">
        <a:solidFill>
          <a:schemeClr val="tx1"/>
        </a:solidFill>
        <a:latin typeface="+mn-lt"/>
      </a:defRPr>
    </a:lvl1pPr>
    <a:lvl2pPr marL="457200" lvl="1" algn="l" rtl="0">
      <a:defRPr lang="en-US" sz="1800" dirty="0">
        <a:solidFill>
          <a:schemeClr val="tx1"/>
        </a:solidFill>
        <a:latin typeface="+mn-lt"/>
      </a:defRPr>
    </a:lvl2pPr>
    <a:lvl3pPr marL="914400" lvl="2" algn="l" rtl="0">
      <a:defRPr lang="en-US" sz="1800" dirty="0">
        <a:solidFill>
          <a:schemeClr val="tx1"/>
        </a:solidFill>
        <a:latin typeface="+mn-lt"/>
      </a:defRPr>
    </a:lvl3pPr>
    <a:lvl4pPr marL="1371600" lvl="3" algn="l" rtl="0">
      <a:defRPr lang="en-US" sz="1800" dirty="0">
        <a:solidFill>
          <a:schemeClr val="tx1"/>
        </a:solidFill>
        <a:latin typeface="+mn-lt"/>
      </a:defRPr>
    </a:lvl4pPr>
    <a:lvl5pPr marL="1828800" lvl="4" algn="l" rtl="0">
      <a:defRPr lang="en-US" sz="1800" dirty="0">
        <a:solidFill>
          <a:schemeClr val="tx1"/>
        </a:solidFill>
        <a:latin typeface="+mn-lt"/>
      </a:defRPr>
    </a:lvl5pPr>
    <a:lvl6pPr marL="2286000" lvl="5" algn="l" rtl="0">
      <a:defRPr lang="en-US" sz="1800" dirty="0">
        <a:solidFill>
          <a:schemeClr val="tx1"/>
        </a:solidFill>
        <a:latin typeface="+mn-lt"/>
      </a:defRPr>
    </a:lvl6pPr>
    <a:lvl7pPr marL="2743200" lvl="6" algn="l" rtl="0">
      <a:defRPr lang="en-US" sz="1800" dirty="0">
        <a:solidFill>
          <a:schemeClr val="tx1"/>
        </a:solidFill>
        <a:latin typeface="+mn-lt"/>
      </a:defRPr>
    </a:lvl7pPr>
    <a:lvl8pPr marL="3200400" lvl="7" algn="l" rtl="0">
      <a:defRPr lang="en-US" sz="1800" dirty="0">
        <a:solidFill>
          <a:schemeClr val="tx1"/>
        </a:solidFill>
        <a:latin typeface="+mn-lt"/>
      </a:defRPr>
    </a:lvl8pPr>
    <a:lvl9pPr marL="3657600" lvl="8" algn="l" rtl="0">
      <a:defRPr lang="en-US" sz="1800" dirty="0">
        <a:solidFill>
          <a:schemeClr val="tx1"/>
        </a:solidFill>
        <a:latin typeface="+mn-lt"/>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2" autoAdjust="0"/>
    <p:restoredTop sz="94660"/>
  </p:normalViewPr>
  <p:slideViewPr>
    <p:cSldViewPr>
      <p:cViewPr varScale="1">
        <p:scale>
          <a:sx n="119" d="100"/>
          <a:sy n="119" d="100"/>
        </p:scale>
        <p:origin x="446" y="1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4.fntdata"/><Relationship Id="rId68" Type="http://schemas.openxmlformats.org/officeDocument/2006/relationships/font" Target="fonts/font19.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font" Target="fonts/font2.fntdata"/><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B65459-4C01-9248-BDAA-F28591FAF6F5}" type="datetimeFigureOut">
              <a:rPr lang="en-US" smtClean="0"/>
              <a:t>6/9/2025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327042-6B61-B148-8485-8BBBFAA13D24}" type="slidenum">
              <a:rPr lang="en-US" smtClean="0"/>
              <a:t>‹#›</a:t>
            </a:fld>
            <a:endParaRPr lang="en-US"/>
          </a:p>
        </p:txBody>
      </p:sp>
    </p:spTree>
    <p:extLst>
      <p:ext uri="{BB962C8B-B14F-4D97-AF65-F5344CB8AC3E}">
        <p14:creationId xmlns:p14="http://schemas.microsoft.com/office/powerpoint/2010/main" val="1080321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1"/>
          <p:cNvSpPr>
            <a:spLocks noGrp="1" noChangeArrowheads="1"/>
          </p:cNvSpPr>
          <p:nvPr>
            <p:ph type="body" idx="1"/>
          </p:nvPr>
        </p:nvSpPr>
        <p:spPr>
          <a:noFill/>
          <a:ln/>
        </p:spPr>
        <p:txBody>
          <a:bodyPr rtlCol="0"/>
          <a:lstStyle/>
          <a:p>
            <a:r>
              <a:rPr lang="en-US" dirty="0"/>
              <a:t>Agentless, Editions, Supported database backend.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D9E2A-8BD9-F855-5108-3491CED3524C}"/>
            </a:ext>
          </a:extLst>
        </p:cNvPr>
        <p:cNvGrpSpPr/>
        <p:nvPr/>
      </p:nvGrpSpPr>
      <p:grpSpPr>
        <a:xfrm>
          <a:off x="0" y="0"/>
          <a:ext cx="0" cy="0"/>
          <a:chOff x="0" y="0"/>
          <a:chExt cx="0" cy="0"/>
        </a:xfrm>
      </p:grpSpPr>
      <p:sp>
        <p:nvSpPr>
          <p:cNvPr id="2" name="shape1">
            <a:extLst>
              <a:ext uri="{FF2B5EF4-FFF2-40B4-BE49-F238E27FC236}">
                <a16:creationId xmlns:a16="http://schemas.microsoft.com/office/drawing/2014/main" id="{CC6D6A84-4045-A2CA-D1E4-58BB2F39476E}"/>
              </a:ext>
            </a:extLst>
          </p:cNvPr>
          <p:cNvSpPr>
            <a:spLocks noGrp="1" noChangeArrowheads="1"/>
          </p:cNvSpPr>
          <p:nvPr>
            <p:ph type="body" idx="1"/>
          </p:nvPr>
        </p:nvSpPr>
        <p:spPr>
          <a:noFill/>
          <a:ln/>
        </p:spPr>
        <p:txBody>
          <a:bodyPr rtlCol="0"/>
          <a:lstStyle/>
          <a:p>
            <a:r>
              <a:rPr lang="en-US" dirty="0"/>
              <a:t>It is a minute after midnight and the site goes live. Soon after, users complain of several problems. The site is not reachable due to increased traffic. Even if the site is reachable for some people, the landing page appears to be slow. Customers who click on Mobiles and Tablets category leads to HTTP 500 internal server error. Some pages lead to a HTTP 502 bad gateway error. Whatever happened to the Electronics page!! This was nothing short of a disaster..</a:t>
            </a:r>
          </a:p>
        </p:txBody>
      </p:sp>
    </p:spTree>
    <p:extLst>
      <p:ext uri="{BB962C8B-B14F-4D97-AF65-F5344CB8AC3E}">
        <p14:creationId xmlns:p14="http://schemas.microsoft.com/office/powerpoint/2010/main" val="3581868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C54A7-A29B-5213-4DB4-FCC1E3276AA9}"/>
            </a:ext>
          </a:extLst>
        </p:cNvPr>
        <p:cNvGrpSpPr/>
        <p:nvPr/>
      </p:nvGrpSpPr>
      <p:grpSpPr>
        <a:xfrm>
          <a:off x="0" y="0"/>
          <a:ext cx="0" cy="0"/>
          <a:chOff x="0" y="0"/>
          <a:chExt cx="0" cy="0"/>
        </a:xfrm>
      </p:grpSpPr>
      <p:sp>
        <p:nvSpPr>
          <p:cNvPr id="2" name="shape1">
            <a:extLst>
              <a:ext uri="{FF2B5EF4-FFF2-40B4-BE49-F238E27FC236}">
                <a16:creationId xmlns:a16="http://schemas.microsoft.com/office/drawing/2014/main" id="{26859ED6-5C19-BEC7-2939-E6CF9868E5EB}"/>
              </a:ext>
            </a:extLst>
          </p:cNvPr>
          <p:cNvSpPr>
            <a:spLocks noGrp="1" noChangeArrowheads="1"/>
          </p:cNvSpPr>
          <p:nvPr>
            <p:ph type="body" idx="1"/>
          </p:nvPr>
        </p:nvSpPr>
        <p:spPr>
          <a:noFill/>
          <a:ln/>
        </p:spPr>
        <p:txBody>
          <a:bodyPr rtlCol="0"/>
          <a:lstStyle/>
          <a:p>
            <a:r>
              <a:rPr lang="en-US" dirty="0"/>
              <a:t>It is a minute after midnight and the site goes live. Soon after, users complain of several problems. The site is not reachable due to increased traffic. Even if the site is reachable for some people, the landing page appears to be slow. Customers who click on Mobiles and Tablets category leads to HTTP 500 internal server error. Some pages lead to a HTTP 502 bad gateway error. Whatever happened to the Electronics page!! This was nothing short of a disaster..</a:t>
            </a:r>
          </a:p>
        </p:txBody>
      </p:sp>
    </p:spTree>
    <p:extLst>
      <p:ext uri="{BB962C8B-B14F-4D97-AF65-F5344CB8AC3E}">
        <p14:creationId xmlns:p14="http://schemas.microsoft.com/office/powerpoint/2010/main" val="878542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1"/>
          <p:cNvSpPr>
            <a:spLocks noGrp="1" noChangeArrowheads="1"/>
          </p:cNvSpPr>
          <p:nvPr>
            <p:ph type="body" idx="1"/>
          </p:nvPr>
        </p:nvSpPr>
        <p:spPr>
          <a:noFill/>
          <a:ln/>
        </p:spPr>
        <p:txBody>
          <a:bodyPr rtlCol="0"/>
          <a:lstStyle/>
          <a:p>
            <a:r>
              <a:rPr lang="en-US" dirty="0"/>
              <a:t>GroupsRule EngineCommon configuration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1"/>
          <p:cNvSpPr>
            <a:spLocks noGrp="1" noChangeArrowheads="1"/>
          </p:cNvSpPr>
          <p:nvPr>
            <p:ph type="body" idx="1"/>
          </p:nvPr>
        </p:nvSpPr>
        <p:spPr>
          <a:noFill/>
          <a:ln/>
        </p:spPr>
        <p:txBody>
          <a:bodyPr rtlCol="0"/>
          <a:lstStyle/>
          <a:p>
            <a:r>
              <a:rPr lang="en-US" dirty="0"/>
              <a:t>It is a minute after midnight and the site goes live. Soon after, users complain of several problems. The site is not reachable due to increased traffic. Even if the site is reachable for some people, the landing page appears to be slow. Customers who click on Mobiles and Tablets category leads to HTTP 500 internal server error. Some pages lead to a HTTP 502 bad gateway error. Whatever happened to the Electronics page!! This was nothing short of a disaster..</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1"/>
          <p:cNvSpPr>
            <a:spLocks noGrp="1" noChangeArrowheads="1"/>
          </p:cNvSpPr>
          <p:nvPr>
            <p:ph type="body" idx="1"/>
          </p:nvPr>
        </p:nvSpPr>
        <p:spPr>
          <a:noFill/>
          <a:ln/>
        </p:spPr>
        <p:txBody>
          <a:bodyPr rtlCol="0"/>
          <a:lstStyle/>
          <a:p>
            <a:r>
              <a:rPr lang="en-US" dirty="0"/>
              <a:t>Applications manager enables you to proactively monitor your REST APIS for performance and functional correctness.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1"/>
          <p:cNvSpPr>
            <a:spLocks noGrp="1" noChangeArrowheads="1"/>
          </p:cNvSpPr>
          <p:nvPr>
            <p:ph type="body" idx="1"/>
          </p:nvPr>
        </p:nvSpPr>
        <p:spPr>
          <a:noFill/>
          <a:ln/>
        </p:spPr>
        <p:txBody>
          <a:bodyPr rtlCol="0"/>
          <a:lstStyle/>
          <a:p>
            <a:r>
              <a:rPr lang="en-US" dirty="0"/>
              <a:t>GroupsRule EngineCommon configuration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301A7-EB54-6001-34C2-1863B2F0E62F}"/>
            </a:ext>
          </a:extLst>
        </p:cNvPr>
        <p:cNvGrpSpPr/>
        <p:nvPr/>
      </p:nvGrpSpPr>
      <p:grpSpPr>
        <a:xfrm>
          <a:off x="0" y="0"/>
          <a:ext cx="0" cy="0"/>
          <a:chOff x="0" y="0"/>
          <a:chExt cx="0" cy="0"/>
        </a:xfrm>
      </p:grpSpPr>
      <p:sp>
        <p:nvSpPr>
          <p:cNvPr id="2" name="shape1">
            <a:extLst>
              <a:ext uri="{FF2B5EF4-FFF2-40B4-BE49-F238E27FC236}">
                <a16:creationId xmlns:a16="http://schemas.microsoft.com/office/drawing/2014/main" id="{448A696D-D833-C7BC-A8CE-9ACF79436A08}"/>
              </a:ext>
            </a:extLst>
          </p:cNvPr>
          <p:cNvSpPr>
            <a:spLocks noGrp="1" noChangeArrowheads="1"/>
          </p:cNvSpPr>
          <p:nvPr>
            <p:ph type="body" idx="1"/>
          </p:nvPr>
        </p:nvSpPr>
        <p:spPr>
          <a:noFill/>
          <a:ln/>
        </p:spPr>
        <p:txBody>
          <a:bodyPr rtlCol="0"/>
          <a:lstStyle/>
          <a:p>
            <a:r>
              <a:rPr lang="en-US" dirty="0"/>
              <a:t>It is a minute after midnight and the site goes live. Soon after, users complain of several problems. The site is not reachable due to increased traffic. Even if the site is reachable for some people, the landing page appears to be slow. Customers who click on Mobiles and Tablets category leads to HTTP 500 internal server error. Some pages lead to a HTTP 502 bad gateway error. Whatever happened to the Electronics page!! This was nothing short of a disaster..</a:t>
            </a:r>
          </a:p>
        </p:txBody>
      </p:sp>
    </p:spTree>
    <p:extLst>
      <p:ext uri="{BB962C8B-B14F-4D97-AF65-F5344CB8AC3E}">
        <p14:creationId xmlns:p14="http://schemas.microsoft.com/office/powerpoint/2010/main" val="3989853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1"/>
          <p:cNvSpPr>
            <a:spLocks noGrp="1" noChangeArrowheads="1"/>
          </p:cNvSpPr>
          <p:nvPr>
            <p:ph type="body" idx="1"/>
          </p:nvPr>
        </p:nvSpPr>
        <p:spPr>
          <a:noFill/>
          <a:ln/>
        </p:spPr>
        <p:txBody>
          <a:bodyPr rtlCol="0"/>
          <a:lstStyle/>
          <a:p>
            <a:r>
              <a:rPr lang="en-US" dirty="0"/>
              <a:t>It is a minute after midnight and the site goes live. Soon after, users complain of several problems. The site is not reachable due to increased traffic. Even if the site is reachable for some people, the landing page appears to be slow. Customers who click on Mobiles and Tablets category leads to HTTP 500 internal server error. Some pages lead to a HTTP 502 bad gateway error. Whatever happened to the Electronics page!! This was nothing short of a disaster..</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1"/>
          <p:cNvSpPr>
            <a:spLocks noGrp="1" noChangeArrowheads="1"/>
          </p:cNvSpPr>
          <p:nvPr>
            <p:ph type="body" idx="1"/>
          </p:nvPr>
        </p:nvSpPr>
        <p:spPr>
          <a:noFill/>
          <a:ln/>
        </p:spPr>
        <p:txBody>
          <a:bodyPr rtlCol="0"/>
          <a:lstStyle/>
          <a:p>
            <a:r>
              <a:rPr lang="en-US" dirty="0"/>
              <a:t>It is a minute after midnight and the site goes live. Soon after, users complain of several problems. The site is not reachable due to increased traffic. Even if the site is reachable for some people, the landing page appears to be slow. Customers who click on Mobiles and Tablets category leads to HTTP 500 internal server error. Some pages lead to a HTTP 502 bad gateway error. Whatever happened to the Electronics page!! This was nothing short of a disaster..</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1"/>
          <p:cNvSpPr>
            <a:spLocks noGrp="1" noChangeArrowheads="1"/>
          </p:cNvSpPr>
          <p:nvPr>
            <p:ph type="body" idx="1"/>
          </p:nvPr>
        </p:nvSpPr>
        <p:spPr>
          <a:noFill/>
          <a:ln/>
        </p:spPr>
        <p:txBody>
          <a:bodyPr rtlCol="0"/>
          <a:lstStyle/>
          <a:p>
            <a:r>
              <a:rPr lang="en-US" dirty="0"/>
              <a:t>It is a minute after midnight and the site goes live. Soon after, users complain of several problems. The site is not reachable due to increased traffic. Even if the site is reachable for some people, the landing page appears to be slow. Customers who click on Mobiles and Tablets category leads to HTTP 500 internal server error. Some pages lead to a HTTP 502 bad gateway error. Whatever happened to the Electronics page!! This was nothing short of a disaster..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1"/>
          <p:cNvSpPr>
            <a:spLocks noGrp="1" noChangeArrowheads="1"/>
          </p:cNvSpPr>
          <p:nvPr>
            <p:ph type="body" idx="1"/>
          </p:nvPr>
        </p:nvSpPr>
        <p:spPr>
          <a:noFill/>
          <a:ln/>
        </p:spPr>
        <p:txBody>
          <a:bodyPr rtlCol="0"/>
          <a:lstStyle/>
          <a:p>
            <a:r>
              <a:rPr lang="en-US" dirty="0"/>
              <a:t>It is a minute after midnight and the site goes live. Soon after, users complain of several problems. The site is not reachable due to increased traffic. Even if the site is reachable for some people, the landing page appears to be slow. Customers who click on Mobiles and Tablets category leads to HTTP 500 internal server error. Some pages lead to a HTTP 502 bad gateway error. Whatever happened to the Electronics page!! This was nothing short of a disaster..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1"/>
          <p:cNvSpPr>
            <a:spLocks noGrp="1" noChangeArrowheads="1"/>
          </p:cNvSpPr>
          <p:nvPr>
            <p:ph type="body" idx="1"/>
          </p:nvPr>
        </p:nvSpPr>
        <p:spPr>
          <a:noFill/>
          <a:ln/>
        </p:spPr>
        <p:txBody>
          <a:bodyPr rtlCol="0"/>
          <a:lstStyle/>
          <a:p>
            <a:r>
              <a:rPr lang="en-US" dirty="0"/>
              <a:t>GroupsRule EngineCommon configuration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1"/>
          <p:cNvSpPr>
            <a:spLocks noGrp="1" noChangeArrowheads="1"/>
          </p:cNvSpPr>
          <p:nvPr>
            <p:ph type="body" idx="1"/>
          </p:nvPr>
        </p:nvSpPr>
        <p:spPr>
          <a:noFill/>
          <a:ln/>
        </p:spPr>
        <p:txBody>
          <a:bodyPr rtlCol="0"/>
          <a:lstStyle/>
          <a:p>
            <a:r>
              <a:rPr lang="en-US" dirty="0"/>
              <a:t>GroupsRule EngineCommon configuration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1"/>
          <p:cNvSpPr>
            <a:spLocks noGrp="1" noChangeArrowheads="1"/>
          </p:cNvSpPr>
          <p:nvPr>
            <p:ph type="body" idx="1"/>
          </p:nvPr>
        </p:nvSpPr>
        <p:spPr>
          <a:noFill/>
          <a:ln/>
        </p:spPr>
        <p:txBody>
          <a:bodyPr rtlCol="0"/>
          <a:lstStyle/>
          <a:p>
            <a:r>
              <a:rPr lang="en-US" dirty="0"/>
              <a:t>GroupsRule EngineCommon configuration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69327042-6B61-B148-8485-8BBBFAA13D24}" type="slidenum">
              <a:rPr lang="en-US" smtClean="0"/>
              <a:t>10</a:t>
            </a:fld>
            <a:endParaRPr lang="en-US"/>
          </a:p>
        </p:txBody>
      </p:sp>
    </p:spTree>
    <p:extLst>
      <p:ext uri="{BB962C8B-B14F-4D97-AF65-F5344CB8AC3E}">
        <p14:creationId xmlns:p14="http://schemas.microsoft.com/office/powerpoint/2010/main" val="2590202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1"/>
          <p:cNvSpPr>
            <a:spLocks noGrp="1" noChangeArrowheads="1"/>
          </p:cNvSpPr>
          <p:nvPr>
            <p:ph type="body" idx="1"/>
          </p:nvPr>
        </p:nvSpPr>
        <p:spPr>
          <a:noFill/>
          <a:ln/>
        </p:spPr>
        <p:txBody>
          <a:bodyPr rtlCol="0"/>
          <a:lstStyle/>
          <a:p>
            <a:r>
              <a:rPr lang="en-US" dirty="0"/>
              <a:t>It is a minute after midnight and the site goes live. Soon after, users complain of several problems. The site is not reachable due to increased traffic. Even if the site is reachable for some people, the landing page appears to be slow. Customers who click on Mobiles and Tablets category leads to HTTP 500 internal server error. Some pages lead to a HTTP 502 bad gateway error. Whatever happened to the Electronics page!! This was nothing short of a disaster..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6E2EA-4D99-3339-1DB6-BFCD2225E2D2}"/>
            </a:ext>
          </a:extLst>
        </p:cNvPr>
        <p:cNvGrpSpPr/>
        <p:nvPr/>
      </p:nvGrpSpPr>
      <p:grpSpPr>
        <a:xfrm>
          <a:off x="0" y="0"/>
          <a:ext cx="0" cy="0"/>
          <a:chOff x="0" y="0"/>
          <a:chExt cx="0" cy="0"/>
        </a:xfrm>
      </p:grpSpPr>
      <p:sp>
        <p:nvSpPr>
          <p:cNvPr id="2" name="shape1">
            <a:extLst>
              <a:ext uri="{FF2B5EF4-FFF2-40B4-BE49-F238E27FC236}">
                <a16:creationId xmlns:a16="http://schemas.microsoft.com/office/drawing/2014/main" id="{9A969461-2E49-E832-D8E4-CC5D0535B0A4}"/>
              </a:ext>
            </a:extLst>
          </p:cNvPr>
          <p:cNvSpPr>
            <a:spLocks noGrp="1" noChangeArrowheads="1"/>
          </p:cNvSpPr>
          <p:nvPr>
            <p:ph type="body" idx="1"/>
          </p:nvPr>
        </p:nvSpPr>
        <p:spPr>
          <a:noFill/>
          <a:ln/>
        </p:spPr>
        <p:txBody>
          <a:bodyPr rtlCol="0"/>
          <a:lstStyle/>
          <a:p>
            <a:r>
              <a:rPr lang="en-US" dirty="0"/>
              <a:t>It is a minute after midnight and the site goes live. Soon after, users complain of several problems. The site is not reachable due to increased traffic. Even if the site is reachable for some people, the landing page appears to be slow. Customers who click on Mobiles and Tablets category leads to HTTP 500 internal server error. Some pages lead to a HTTP 502 bad gateway error. Whatever happened to the Electronics page!! This was nothing short of a disaster..</a:t>
            </a:r>
          </a:p>
        </p:txBody>
      </p:sp>
    </p:spTree>
    <p:extLst>
      <p:ext uri="{BB962C8B-B14F-4D97-AF65-F5344CB8AC3E}">
        <p14:creationId xmlns:p14="http://schemas.microsoft.com/office/powerpoint/2010/main" val="232997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2D6F1-8C88-F8F5-F52F-294C321DE331}"/>
            </a:ext>
          </a:extLst>
        </p:cNvPr>
        <p:cNvGrpSpPr/>
        <p:nvPr/>
      </p:nvGrpSpPr>
      <p:grpSpPr>
        <a:xfrm>
          <a:off x="0" y="0"/>
          <a:ext cx="0" cy="0"/>
          <a:chOff x="0" y="0"/>
          <a:chExt cx="0" cy="0"/>
        </a:xfrm>
      </p:grpSpPr>
      <p:sp>
        <p:nvSpPr>
          <p:cNvPr id="2" name="shape1">
            <a:extLst>
              <a:ext uri="{FF2B5EF4-FFF2-40B4-BE49-F238E27FC236}">
                <a16:creationId xmlns:a16="http://schemas.microsoft.com/office/drawing/2014/main" id="{AF79E3F6-3262-6303-F088-98CDF6B5669B}"/>
              </a:ext>
            </a:extLst>
          </p:cNvPr>
          <p:cNvSpPr>
            <a:spLocks noGrp="1" noChangeArrowheads="1"/>
          </p:cNvSpPr>
          <p:nvPr>
            <p:ph type="body" idx="1"/>
          </p:nvPr>
        </p:nvSpPr>
        <p:spPr>
          <a:noFill/>
          <a:ln/>
        </p:spPr>
        <p:txBody>
          <a:bodyPr rtlCol="0"/>
          <a:lstStyle/>
          <a:p>
            <a:r>
              <a:rPr lang="en-US" dirty="0"/>
              <a:t>It is a minute after midnight and the site goes live. Soon after, users complain of several problems. The site is not reachable due to increased traffic. Even if the site is reachable for some people, the landing page appears to be slow. Customers who click on Mobiles and Tablets category leads to HTTP 500 internal server error. Some pages lead to a HTTP 502 bad gateway error. Whatever happened to the Electronics page!! This was nothing short of a disaster..</a:t>
            </a:r>
          </a:p>
        </p:txBody>
      </p:sp>
    </p:spTree>
    <p:extLst>
      <p:ext uri="{BB962C8B-B14F-4D97-AF65-F5344CB8AC3E}">
        <p14:creationId xmlns:p14="http://schemas.microsoft.com/office/powerpoint/2010/main" val="3135590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Rectangle 1">
            <a:extLst>
              <a:ext uri="{15650390-B1DE-4D22-8B6F-3D3D04FAA41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5A26038-7237-498B-9EBA-8B0554A218B2}"/>
              </a:ext>
            </a:extLst>
          </p:cNvPr>
          <p:cNvSpPr/>
          <p:nvPr userDrawn="1"/>
        </p:nvSpPr>
        <p:spPr>
          <a:xfrm>
            <a:off x="0" y="0"/>
            <a:ext cx="9149534" cy="5150100"/>
          </a:xfrm>
          <a:prstGeom prst="rect">
            <a:avLst/>
          </a:prstGeom>
          <a:solidFill>
            <a:srgbClr val="004C86"/>
          </a:solidFill>
          <a:ln w="9525" cap="flat">
            <a:solidFill>
              <a:srgbClr val="001444"/>
            </a:solidFill>
            <a:prstDash val="solid"/>
            <a:miter lim="800000"/>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Title 1">
            <a:extLst>
              <a:ext uri="{6507BBDD-452D-4AC3-AA34-F2DB5CD69E8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23D80D5-78FA-44B6-A196-0265BD6956B7}"/>
              </a:ext>
            </a:extLst>
          </p:cNvPr>
          <p:cNvSpPr>
            <a:spLocks noGrp="1"/>
          </p:cNvSpPr>
          <p:nvPr>
            <p:ph type="title" idx="10"/>
          </p:nvPr>
        </p:nvSpPr>
        <p:spPr>
          <a:xfrm>
            <a:off x="647700" y="1382001"/>
            <a:ext cx="6436176" cy="531304"/>
          </a:xfrm>
          <a:prstGeom prst="rect">
            <a:avLst/>
          </a:prstGeom>
        </p:spPr>
        <p:txBody>
          <a:bodyPr vert="horz" rtlCol="0" anchor="b"/>
          <a:lstStyle>
            <a:lvl1pPr lvl="0" algn="l">
              <a:defRPr lang="en-US" sz="2800" dirty="0">
                <a:solidFill>
                  <a:schemeClr val="bg1"/>
                </a:solidFill>
              </a:defRPr>
            </a:lvl1pPr>
          </a:lstStyle>
          <a:p>
            <a:r>
              <a:rPr lang="en-US" dirty="0"/>
              <a:t>Click to edit Master title style</a:t>
            </a:r>
          </a:p>
        </p:txBody>
      </p:sp>
      <p:sp>
        <p:nvSpPr>
          <p:cNvPr id="4" name="Subtitle 2">
            <a:extLst>
              <a:ext uri="{02217F62-216E-43FE-8EDF-1EF89C67148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44DF415-76DC-49E5-9FDA-15435EB4B0D4}"/>
              </a:ext>
            </a:extLst>
          </p:cNvPr>
          <p:cNvSpPr>
            <a:spLocks noGrp="1"/>
          </p:cNvSpPr>
          <p:nvPr>
            <p:ph type="subTitle" idx="11"/>
          </p:nvPr>
        </p:nvSpPr>
        <p:spPr>
          <a:xfrm>
            <a:off x="647700" y="1956005"/>
            <a:ext cx="6436178" cy="494945"/>
          </a:xfrm>
          <a:prstGeom prst="rect">
            <a:avLst/>
          </a:prstGeom>
        </p:spPr>
        <p:txBody>
          <a:bodyPr vert="horz" lIns="91440" rtlCol="0" anchor="t">
            <a:noAutofit/>
          </a:bodyPr>
          <a:lstStyle>
            <a:lvl1pPr marL="0" lvl="0" indent="0" algn="l">
              <a:lnSpc>
                <a:spcPct val="100000"/>
              </a:lnSpc>
              <a:spcBef>
                <a:spcPts val="0"/>
              </a:spcBef>
              <a:buNone/>
              <a:defRPr lang="en-US" sz="1400" i="0" baseline="0" dirty="0">
                <a:solidFill>
                  <a:schemeClr val="bg1"/>
                </a:solidFill>
                <a:latin typeface="+mn-lt"/>
              </a:defRPr>
            </a:lvl1pPr>
            <a:lvl2pPr marL="457200" lvl="1" indent="0" algn="ctr">
              <a:buNone/>
              <a:defRPr lang="en-US" dirty="0">
                <a:solidFill>
                  <a:schemeClr val="tx1">
                    <a:tint val="75000"/>
                  </a:schemeClr>
                </a:solidFill>
              </a:defRPr>
            </a:lvl2pPr>
            <a:lvl3pPr marL="914400" lvl="2" indent="0" algn="ctr">
              <a:buNone/>
              <a:defRPr lang="en-US" dirty="0">
                <a:solidFill>
                  <a:schemeClr val="tx1">
                    <a:tint val="75000"/>
                  </a:schemeClr>
                </a:solidFill>
              </a:defRPr>
            </a:lvl3pPr>
            <a:lvl4pPr marL="1371600" lvl="3" indent="0" algn="ctr">
              <a:buNone/>
              <a:defRPr lang="en-US" dirty="0">
                <a:solidFill>
                  <a:schemeClr val="tx1">
                    <a:tint val="75000"/>
                  </a:schemeClr>
                </a:solidFill>
              </a:defRPr>
            </a:lvl4pPr>
            <a:lvl5pPr marL="1828800" lvl="4" indent="0" algn="ctr">
              <a:buNone/>
              <a:defRPr lang="en-US" dirty="0">
                <a:solidFill>
                  <a:schemeClr val="tx1">
                    <a:tint val="75000"/>
                  </a:schemeClr>
                </a:solidFill>
              </a:defRPr>
            </a:lvl5pPr>
            <a:lvl6pPr marL="2286000" lvl="5" indent="0" algn="ctr">
              <a:buNone/>
              <a:defRPr lang="en-US" dirty="0">
                <a:solidFill>
                  <a:schemeClr val="tx1">
                    <a:tint val="75000"/>
                  </a:schemeClr>
                </a:solidFill>
              </a:defRPr>
            </a:lvl6pPr>
            <a:lvl7pPr marL="2743200" lvl="6" indent="0" algn="ctr">
              <a:buNone/>
              <a:defRPr lang="en-US" dirty="0">
                <a:solidFill>
                  <a:schemeClr val="tx1">
                    <a:tint val="75000"/>
                  </a:schemeClr>
                </a:solidFill>
              </a:defRPr>
            </a:lvl7pPr>
            <a:lvl8pPr marL="3200400" lvl="7" indent="0" algn="ctr">
              <a:buNone/>
              <a:defRPr lang="en-US" dirty="0">
                <a:solidFill>
                  <a:schemeClr val="tx1">
                    <a:tint val="75000"/>
                  </a:schemeClr>
                </a:solidFill>
              </a:defRPr>
            </a:lvl8pPr>
            <a:lvl9pPr marL="3657600" lvl="8" indent="0" algn="ctr">
              <a:buNone/>
              <a:defRPr lang="en-US" dirty="0">
                <a:solidFill>
                  <a:schemeClr val="tx1">
                    <a:tint val="75000"/>
                  </a:schemeClr>
                </a:solidFill>
              </a:defRPr>
            </a:lvl9pPr>
          </a:lstStyle>
          <a:p>
            <a:r>
              <a:rPr lang="en-US" dirty="0"/>
              <a:t>Click to edit Master subtitle style</a:t>
            </a:r>
          </a:p>
        </p:txBody>
      </p:sp>
      <p:sp>
        <p:nvSpPr>
          <p:cNvPr id="5" name="Slide Number Placeholder 5">
            <a:extLst>
              <a:ext uri="{691E3200-6DAF-4F54-A659-F871BF4DD5B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541E4F9-4C46-4611-A6BA-1C67DF77DBB3}"/>
              </a:ext>
            </a:extLst>
          </p:cNvPr>
          <p:cNvSpPr>
            <a:spLocks noGrp="1"/>
          </p:cNvSpPr>
          <p:nvPr>
            <p:ph type="sldNum" sz="quarter" idx="12"/>
          </p:nvPr>
        </p:nvSpPr>
        <p:spPr/>
        <p:txBody>
          <a:bodyPr vert="horz" rtlCol="0"/>
          <a:lstStyle>
            <a:lvl1pPr lvl="0"/>
          </a:lstStyle>
          <a:p>
            <a:r>
              <a:rPr lang="en-US" dirty="0"/>
              <a:t>&lt;#&gt;</a:t>
            </a:r>
          </a:p>
        </p:txBody>
      </p:sp>
      <p:sp>
        <p:nvSpPr>
          <p:cNvPr id="6" name="Footer Placeholder 4">
            <a:extLst>
              <a:ext uri="{A8760702-779E-46B0-82DB-E3D704BE675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148313A-E2D5-4787-8D2D-28E17098E96E}"/>
              </a:ext>
            </a:extLst>
          </p:cNvPr>
          <p:cNvSpPr>
            <a:spLocks noGrp="1"/>
          </p:cNvSpPr>
          <p:nvPr>
            <p:ph type="ftr" sz="quarter" idx="13"/>
          </p:nvPr>
        </p:nvSpPr>
        <p:spPr/>
        <p:txBody>
          <a:bodyPr vert="horz" rtlCol="0"/>
          <a:lstStyle>
            <a:lvl1pPr lvl="0"/>
          </a:lstStyle>
          <a:p>
            <a:r>
              <a:rPr lang="en-US" dirty="0"/>
              <a:t>Footer</a:t>
            </a:r>
          </a:p>
        </p:txBody>
      </p:sp>
      <p:sp>
        <p:nvSpPr>
          <p:cNvPr id="7" name="Date Placeholder 3">
            <a:extLst>
              <a:ext uri="{0A6FEAFD-FFC7-4BE6-9C56-9A6B575E802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9522F1F-01A2-47F8-BB7F-2C892F6836D2}"/>
              </a:ext>
            </a:extLst>
          </p:cNvPr>
          <p:cNvSpPr>
            <a:spLocks noGrp="1"/>
          </p:cNvSpPr>
          <p:nvPr>
            <p:ph type="dt" sz="half" idx="14"/>
          </p:nvPr>
        </p:nvSpPr>
        <p:spPr/>
        <p:txBody>
          <a:bodyPr vert="horz" rtlCol="0"/>
          <a:lstStyle>
            <a:lvl1pPr lvl="0"/>
          </a:lstStyle>
          <a:p>
            <a:r>
              <a:rPr lang="en-US" dirty="0"/>
              <a:t>Date</a:t>
            </a:r>
          </a:p>
        </p:txBody>
      </p:sp>
      <p:pic>
        <p:nvPicPr>
          <p:cNvPr id="8" name="Picture 7">
            <a:extLst>
              <a:ext uri="{C5BF8BEC-D168-4479-A90E-53F2D34732B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4EAFD96-2935-49BA-9B98-7D344BA47A7D}"/>
              </a:ext>
            </a:extLst>
          </p:cNvPr>
          <p:cNvPicPr>
            <a:picLocks noChangeAspect="1"/>
          </p:cNvPicPr>
          <p:nvPr userDrawn="1"/>
        </p:nvPicPr>
        <p:blipFill>
          <a:blip r:embed="rId2"/>
          <a:stretch>
            <a:fillRect/>
          </a:stretch>
        </p:blipFill>
        <p:spPr>
          <a:xfrm>
            <a:off x="3124866" y="3350914"/>
            <a:ext cx="6019133" cy="1796072"/>
          </a:xfrm>
          <a:prstGeom prst="rect">
            <a:avLst/>
          </a:prstGeom>
          <a:noFill/>
        </p:spPr>
      </p:pic>
      <p:pic>
        <p:nvPicPr>
          <p:cNvPr id="9" name="Picture 8">
            <a:extLst>
              <a:ext uri="{C7D1B736-6103-4C34-8E57-31E234BB016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FACA39E-3E7E-402C-9101-BF297585D69E}"/>
              </a:ext>
            </a:extLst>
          </p:cNvPr>
          <p:cNvPicPr>
            <a:picLocks noChangeAspect="1"/>
          </p:cNvPicPr>
          <p:nvPr userDrawn="1"/>
        </p:nvPicPr>
        <p:blipFill>
          <a:blip r:embed="rId3"/>
          <a:stretch>
            <a:fillRect/>
          </a:stretch>
        </p:blipFill>
        <p:spPr>
          <a:xfrm>
            <a:off x="803033" y="702049"/>
            <a:ext cx="1557509" cy="278358"/>
          </a:xfrm>
          <a:prstGeom prst="rect">
            <a:avLst/>
          </a:prstGeom>
          <a:noFill/>
        </p:spPr>
      </p:pic>
    </p:spTree>
    <p:extLst>
      <p:ext uri="{893472DC-ED81-4358-B5EE-9E44022C1A9C}">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26698842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hidden="1">
            <a:extLst>
              <a:ext uri="{9EA8CB8D-A67D-466A-8A6E-090060980AE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5C47151-2B60-43FD-80CE-46A1564E3284}"/>
              </a:ext>
            </a:extLst>
          </p:cNvPr>
          <p:cNvSpPr>
            <a:spLocks noGrp="1"/>
          </p:cNvSpPr>
          <p:nvPr>
            <p:ph type="title" idx="10"/>
          </p:nvPr>
        </p:nvSpPr>
        <p:spPr>
          <a:xfrm>
            <a:off x="762000" y="1914525"/>
            <a:ext cx="7620000" cy="857250"/>
          </a:xfrm>
        </p:spPr>
        <p:txBody>
          <a:bodyPr vert="horz" rtlCol="0" anchor="ctr"/>
          <a:lstStyle>
            <a:lvl1pPr lvl="0" algn="ctr">
              <a:defRPr lang="en-US" sz="3600" dirty="0"/>
            </a:lvl1pPr>
          </a:lstStyle>
          <a:p>
            <a:r>
              <a:rPr lang="en-US" dirty="0"/>
              <a:t>Click to edit Master title style</a:t>
            </a:r>
          </a:p>
        </p:txBody>
      </p:sp>
      <p:sp>
        <p:nvSpPr>
          <p:cNvPr id="3" name="Slide Number Placeholder 3">
            <a:extLst>
              <a:ext uri="{AEA0818E-A4E4-4082-9405-FD5BFD39A3D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F508FDD-5D01-4363-8D75-614E13672330}"/>
              </a:ext>
            </a:extLst>
          </p:cNvPr>
          <p:cNvSpPr>
            <a:spLocks noGrp="1"/>
          </p:cNvSpPr>
          <p:nvPr>
            <p:ph type="sldNum" sz="quarter" idx="11"/>
          </p:nvPr>
        </p:nvSpPr>
        <p:spPr/>
        <p:txBody>
          <a:bodyPr vert="horz" rtlCol="0"/>
          <a:lstStyle/>
          <a:p>
            <a:r>
              <a:rPr lang="en-US" dirty="0"/>
              <a:t>&lt;#&gt;</a:t>
            </a:r>
          </a:p>
        </p:txBody>
      </p:sp>
      <p:sp>
        <p:nvSpPr>
          <p:cNvPr id="4" name="Footer Placeholder 2">
            <a:extLst>
              <a:ext uri="{27B2C039-8911-4EB4-88D8-95D55BA6F1D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E5B0CD3-38AA-4C63-89D8-CDBBF50F96C2}"/>
              </a:ext>
            </a:extLst>
          </p:cNvPr>
          <p:cNvSpPr>
            <a:spLocks noGrp="1"/>
          </p:cNvSpPr>
          <p:nvPr>
            <p:ph type="ftr" sz="quarter" idx="12"/>
          </p:nvPr>
        </p:nvSpPr>
        <p:spPr/>
        <p:txBody>
          <a:bodyPr vert="horz" rtlCol="0"/>
          <a:lstStyle/>
          <a:p>
            <a:r>
              <a:rPr lang="en-US" dirty="0"/>
              <a:t>Footer</a:t>
            </a:r>
          </a:p>
        </p:txBody>
      </p:sp>
      <p:sp>
        <p:nvSpPr>
          <p:cNvPr id="5" name="Date Placeholder 1">
            <a:extLst>
              <a:ext uri="{CF63A56B-42E4-4E9B-BE7D-72994286A5D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EDC0431-F660-4D8F-BF46-897F8502949E}"/>
              </a:ext>
            </a:extLst>
          </p:cNvPr>
          <p:cNvSpPr>
            <a:spLocks noGrp="1"/>
          </p:cNvSpPr>
          <p:nvPr>
            <p:ph type="dt" sz="half" idx="13"/>
          </p:nvPr>
        </p:nvSpPr>
        <p:spPr/>
        <p:txBody>
          <a:bodyPr vert="horz" rtlCol="0"/>
          <a:lstStyle/>
          <a:p>
            <a:r>
              <a:rPr lang="en-US" dirty="0"/>
              <a:t>Date</a:t>
            </a:r>
          </a:p>
        </p:txBody>
      </p:sp>
      <p:sp>
        <p:nvSpPr>
          <p:cNvPr id="6" name="Content Placeholder 5">
            <a:extLst>
              <a:ext uri="{53CD91A1-61B0-4BF5-82FF-CE3856F05BA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FFFDB35-CF0F-4207-B0C5-8F7DCFC72AC2}"/>
              </a:ext>
            </a:extLst>
          </p:cNvPr>
          <p:cNvSpPr>
            <a:spLocks noGrp="1"/>
          </p:cNvSpPr>
          <p:nvPr>
            <p:ph idx="14"/>
          </p:nvPr>
        </p:nvSpPr>
        <p:spPr>
          <a:xfrm>
            <a:off x="762000" y="1361284"/>
            <a:ext cx="3333750" cy="3333750"/>
          </a:xfrm>
          <a:prstGeom prst="rect">
            <a:avLst/>
          </a:prstGeom>
        </p:spPr>
        <p:txBody>
          <a:bodyPr vert="horz" lIns="91440" tIns="9360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90A8EC4E-CD7A-45B8-A705-4411FD2CA33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0EB11B7-DFA2-4BDF-A2D4-CF61EBF34765}"/>
              </a:ext>
            </a:extLst>
          </p:cNvPr>
          <p:cNvSpPr>
            <a:spLocks noGrp="1"/>
          </p:cNvSpPr>
          <p:nvPr>
            <p:ph type="title" idx="15"/>
          </p:nvPr>
        </p:nvSpPr>
        <p:spPr>
          <a:xfrm>
            <a:off x="762000" y="573214"/>
            <a:ext cx="6667500" cy="1111250"/>
          </a:xfrm>
          <a:prstGeom prst="rect">
            <a:avLst/>
          </a:prstGeom>
        </p:spPr>
        <p:txBody>
          <a:bodyPr vert="horz" lIns="91440" tIns="93600" rIns="91440" bIns="45720" rtlCol="0">
            <a:normAutofit/>
          </a:bodyPr>
          <a:lstStyle/>
          <a:p>
            <a:pPr lvl="0"/>
            <a:r>
              <a:rPr lang="en-US" dirty="0"/>
              <a:t>Click to edit Master text styles</a:t>
            </a:r>
          </a:p>
        </p:txBody>
      </p:sp>
    </p:spTree>
    <p:extLst>
      <p:ext uri="{F4A3E146-986C-42FE-9CD4-649CFBF0E9C6}">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26698842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sp>
        <p:nvSpPr>
          <p:cNvPr id="2" name="Rectangle 1">
            <a:extLst>
              <a:ext uri="{90202134-52DE-4AC8-A48B-C3B614A3FAE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31181D9-37AE-429E-9DAB-FBAD6EBC96E4}"/>
              </a:ext>
            </a:extLst>
          </p:cNvPr>
          <p:cNvSpPr/>
          <p:nvPr userDrawn="1"/>
        </p:nvSpPr>
        <p:spPr>
          <a:xfrm>
            <a:off x="0" y="0"/>
            <a:ext cx="9149534" cy="5150100"/>
          </a:xfrm>
          <a:prstGeom prst="rect">
            <a:avLst/>
          </a:prstGeom>
          <a:solidFill>
            <a:srgbClr val="004C86"/>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3" name="Picture 2">
            <a:extLst>
              <a:ext uri="{F773907A-E370-4493-83C3-C50E5B43212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1D05A72-AFD7-4C76-BF61-D69138BEFF77}"/>
              </a:ext>
            </a:extLst>
          </p:cNvPr>
          <p:cNvPicPr>
            <a:picLocks noChangeAspect="1"/>
          </p:cNvPicPr>
          <p:nvPr userDrawn="1"/>
        </p:nvPicPr>
        <p:blipFill>
          <a:blip r:embed="rId2"/>
          <a:stretch>
            <a:fillRect/>
          </a:stretch>
        </p:blipFill>
        <p:spPr>
          <a:xfrm>
            <a:off x="-21974" y="35394"/>
            <a:ext cx="5121007" cy="5143500"/>
          </a:xfrm>
          <a:prstGeom prst="rect">
            <a:avLst/>
          </a:prstGeom>
          <a:noFill/>
        </p:spPr>
      </p:pic>
      <p:sp>
        <p:nvSpPr>
          <p:cNvPr id="4" name="Title 1">
            <a:extLst>
              <a:ext uri="{6157EC67-4602-48DC-A571-87DC02A880D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FC49F65-264F-4451-A874-207645179AA0}"/>
              </a:ext>
            </a:extLst>
          </p:cNvPr>
          <p:cNvSpPr>
            <a:spLocks noGrp="1"/>
          </p:cNvSpPr>
          <p:nvPr>
            <p:ph type="title" idx="10"/>
          </p:nvPr>
        </p:nvSpPr>
        <p:spPr>
          <a:xfrm>
            <a:off x="4662468" y="1404032"/>
            <a:ext cx="3797141" cy="1715909"/>
          </a:xfrm>
        </p:spPr>
        <p:txBody>
          <a:bodyPr vert="horz" rtlCol="0" anchor="ctr"/>
          <a:lstStyle>
            <a:lvl1pPr lvl="0" algn="l">
              <a:defRPr lang="en-US" sz="3200" dirty="0">
                <a:solidFill>
                  <a:schemeClr val="bg1"/>
                </a:solidFill>
              </a:defRPr>
            </a:lvl1pPr>
          </a:lstStyle>
          <a:p>
            <a:r>
              <a:rPr lang="en-US" dirty="0"/>
              <a:t>Click to edit Master title style</a:t>
            </a:r>
          </a:p>
        </p:txBody>
      </p:sp>
      <p:sp>
        <p:nvSpPr>
          <p:cNvPr id="5" name="Slide Number Placeholder 3">
            <a:extLst>
              <a:ext uri="{EB840902-93D8-4374-9457-689171DBEFC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A11C866-20B0-426A-AA6D-9A060918C104}"/>
              </a:ext>
            </a:extLst>
          </p:cNvPr>
          <p:cNvSpPr>
            <a:spLocks noGrp="1"/>
          </p:cNvSpPr>
          <p:nvPr>
            <p:ph type="sldNum" sz="quarter" idx="11"/>
          </p:nvPr>
        </p:nvSpPr>
        <p:spPr/>
        <p:txBody>
          <a:bodyPr vert="horz" rtlCol="0"/>
          <a:lstStyle/>
          <a:p>
            <a:r>
              <a:rPr lang="en-US" dirty="0"/>
              <a:t>&lt;#&gt;</a:t>
            </a:r>
          </a:p>
        </p:txBody>
      </p:sp>
      <p:sp>
        <p:nvSpPr>
          <p:cNvPr id="6" name="Footer Placeholder 2">
            <a:extLst>
              <a:ext uri="{F0A0F77E-BED2-4821-A3F8-3E2D0B1D7F0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E3D9AC8-BEA5-48E3-8C8F-2DF43FB7FDCA}"/>
              </a:ext>
            </a:extLst>
          </p:cNvPr>
          <p:cNvSpPr>
            <a:spLocks noGrp="1"/>
          </p:cNvSpPr>
          <p:nvPr>
            <p:ph type="ftr" sz="quarter" idx="12"/>
          </p:nvPr>
        </p:nvSpPr>
        <p:spPr>
          <a:xfrm>
            <a:off x="6659280" y="4245054"/>
            <a:ext cx="1721558" cy="285750"/>
          </a:xfrm>
        </p:spPr>
        <p:txBody>
          <a:bodyPr vert="horz" lIns="0" rtlCol="0"/>
          <a:lstStyle>
            <a:lvl1pPr lvl="0" algn="l"/>
          </a:lstStyle>
          <a:p>
            <a:r>
              <a:rPr lang="en-US" dirty="0"/>
              <a:t>Footer</a:t>
            </a:r>
          </a:p>
        </p:txBody>
      </p:sp>
      <p:sp>
        <p:nvSpPr>
          <p:cNvPr id="7" name="Date Placeholder 1">
            <a:extLst>
              <a:ext uri="{6997F3C9-383B-474C-B093-296171B437D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C383FA9-117D-4852-8628-7F0CC5C92938}"/>
              </a:ext>
            </a:extLst>
          </p:cNvPr>
          <p:cNvSpPr>
            <a:spLocks noGrp="1"/>
          </p:cNvSpPr>
          <p:nvPr>
            <p:ph type="dt" sz="half" idx="13"/>
          </p:nvPr>
        </p:nvSpPr>
        <p:spPr/>
        <p:txBody>
          <a:bodyPr vert="horz" rtlCol="0"/>
          <a:lstStyle/>
          <a:p>
            <a:r>
              <a:rPr lang="en-US" dirty="0"/>
              <a:t>Date</a:t>
            </a:r>
          </a:p>
        </p:txBody>
      </p:sp>
      <p:sp>
        <p:nvSpPr>
          <p:cNvPr id="8" name="Content Placeholder 7" hidden="1">
            <a:extLst>
              <a:ext uri="{8F503D92-9DA0-42E1-B0B0-E3C5EE766C5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C99AE1E-139B-45D7-98DB-C69C8DE6623C}"/>
              </a:ext>
            </a:extLst>
          </p:cNvPr>
          <p:cNvSpPr>
            <a:spLocks noGrp="1"/>
          </p:cNvSpPr>
          <p:nvPr>
            <p:ph idx="14"/>
          </p:nvPr>
        </p:nvSpPr>
        <p:spPr>
          <a:xfrm>
            <a:off x="3096113" y="1095375"/>
            <a:ext cx="3333750" cy="3333750"/>
          </a:xfrm>
          <a:prstGeom prst="rect">
            <a:avLst/>
          </a:prstGeom>
        </p:spPr>
        <p:txBody>
          <a:bodyPr vert="horz" lIns="91440" tIns="9360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B179B48F-4E8D-40A8-BF5C-E54AAC09C9F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D0295E3-816A-423A-B724-6C4E4F204A98}"/>
              </a:ext>
            </a:extLst>
          </p:cNvPr>
          <p:cNvPicPr>
            <a:picLocks noChangeAspect="1"/>
          </p:cNvPicPr>
          <p:nvPr userDrawn="1"/>
        </p:nvPicPr>
        <p:blipFill>
          <a:blip r:embed="rId3"/>
          <a:stretch>
            <a:fillRect/>
          </a:stretch>
        </p:blipFill>
        <p:spPr>
          <a:xfrm>
            <a:off x="6659280" y="3940445"/>
            <a:ext cx="1557509" cy="278358"/>
          </a:xfrm>
          <a:prstGeom prst="rect">
            <a:avLst/>
          </a:prstGeom>
          <a:noFill/>
        </p:spPr>
      </p:pic>
    </p:spTree>
    <p:extLst>
      <p:ext uri="{33E47F98-E89B-4BA4-B94C-F518205F32DA}">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26698842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7">
            <a:extLst>
              <a:ext uri="{7604EFDC-5D76-48F3-A108-F48555DF096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5677ACD-5EB3-4AAB-B12E-171B45F0DA14}"/>
              </a:ext>
            </a:extLst>
          </p:cNvPr>
          <p:cNvSpPr>
            <a:spLocks noGrp="1"/>
          </p:cNvSpPr>
          <p:nvPr>
            <p:ph type="title" idx="10"/>
          </p:nvPr>
        </p:nvSpPr>
        <p:spPr>
          <a:xfrm>
            <a:off x="757014" y="1144340"/>
            <a:ext cx="7620000" cy="523950"/>
          </a:xfrm>
        </p:spPr>
        <p:txBody>
          <a:bodyPr vert="horz" rtlCol="0"/>
          <a:lstStyle>
            <a:lvl1pPr lvl="0">
              <a:defRPr lang="en-US" sz="4000" b="1" cap="none" dirty="0">
                <a:grpFill/>
                <a:latin typeface="Source Sans Pro"/>
              </a:defRPr>
            </a:lvl1pPr>
          </a:lstStyle>
          <a:p>
            <a:r>
              <a:rPr lang="en-US" dirty="0"/>
              <a:t>Click to edit Master title style</a:t>
            </a:r>
          </a:p>
        </p:txBody>
      </p:sp>
      <p:sp>
        <p:nvSpPr>
          <p:cNvPr id="3" name="Content Placeholder 2">
            <a:extLst>
              <a:ext uri="{4E994B10-3DC0-4635-905F-FD8E2FFACC6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5494B6D-1966-4825-B92D-0A8BBC974286}"/>
              </a:ext>
            </a:extLst>
          </p:cNvPr>
          <p:cNvSpPr>
            <a:spLocks noGrp="1"/>
          </p:cNvSpPr>
          <p:nvPr>
            <p:ph idx="11"/>
          </p:nvPr>
        </p:nvSpPr>
        <p:spPr>
          <a:xfrm>
            <a:off x="1205999" y="1816500"/>
            <a:ext cx="7176000" cy="2698349"/>
          </a:xfrm>
        </p:spPr>
        <p:txBody>
          <a:bodyPr vert="horz" rtlCol="0"/>
          <a:lstStyle>
            <a:lvl1pPr lvl="0">
              <a:buClr>
                <a:schemeClr val="accent2"/>
              </a:buClr>
              <a:buFont typeface="Source Sans Pro"/>
              <a:buChar char="|"/>
            </a:lvl1pPr>
            <a:lvl2pPr lvl="1">
              <a:buClr>
                <a:schemeClr val="tx1"/>
              </a:buClr>
            </a:lvl2pPr>
            <a:lvl3pPr lvl="2">
              <a:buClr>
                <a:schemeClr val="tx1"/>
              </a:buClr>
            </a:lvl3pPr>
            <a:lvl4pPr lvl="3">
              <a:buClr>
                <a:schemeClr val="tx1"/>
              </a:buClr>
            </a:lvl4pPr>
            <a:lvl5pPr lvl="4">
              <a:buClr>
                <a:schemeClr val="tx1"/>
              </a:buCl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4">
            <a:extLst>
              <a:ext uri="{1DECCDD9-D1D1-4774-BF1B-29A8700B4DE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FE86FDC-4E92-4551-BAB7-6602136E4E12}"/>
              </a:ext>
            </a:extLst>
          </p:cNvPr>
          <p:cNvSpPr>
            <a:spLocks noGrp="1"/>
          </p:cNvSpPr>
          <p:nvPr>
            <p:ph type="sldNum" sz="quarter" idx="12"/>
          </p:nvPr>
        </p:nvSpPr>
        <p:spPr/>
        <p:txBody>
          <a:bodyPr vert="horz" rtlCol="0"/>
          <a:lstStyle/>
          <a:p>
            <a:r>
              <a:rPr lang="en-US" dirty="0"/>
              <a:t>&lt;#&gt;</a:t>
            </a:r>
          </a:p>
        </p:txBody>
      </p:sp>
      <p:sp>
        <p:nvSpPr>
          <p:cNvPr id="5" name="Footer Placeholder 3">
            <a:extLst>
              <a:ext uri="{91DACABB-0B15-4E7F-A853-4D6597CA2A0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8F2545B-7D0B-44D7-828C-313CC31A30D9}"/>
              </a:ext>
            </a:extLst>
          </p:cNvPr>
          <p:cNvSpPr>
            <a:spLocks noGrp="1"/>
          </p:cNvSpPr>
          <p:nvPr>
            <p:ph type="ftr" sz="quarter" idx="13"/>
          </p:nvPr>
        </p:nvSpPr>
        <p:spPr>
          <a:xfrm>
            <a:off x="3345656" y="4667250"/>
            <a:ext cx="2452687" cy="285750"/>
          </a:xfrm>
        </p:spPr>
        <p:txBody>
          <a:bodyPr vert="horz" rtlCol="0"/>
          <a:lstStyle>
            <a:lvl1pPr lvl="0" algn="l">
              <a:defRPr lang="en-US" sz="1000" dirty="0"/>
            </a:lvl1pPr>
          </a:lstStyle>
          <a:p>
            <a:r>
              <a:rPr lang="en-US" dirty="0"/>
              <a:t>Footer</a:t>
            </a:r>
          </a:p>
        </p:txBody>
      </p:sp>
      <p:sp>
        <p:nvSpPr>
          <p:cNvPr id="6" name="Date Placeholder 1">
            <a:extLst>
              <a:ext uri="{AE99F852-D3A4-49CE-8994-D3A6674FD74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381A493-79C9-4132-8361-FEA262C64851}"/>
              </a:ext>
            </a:extLst>
          </p:cNvPr>
          <p:cNvSpPr>
            <a:spLocks noGrp="1"/>
          </p:cNvSpPr>
          <p:nvPr>
            <p:ph type="dt" sz="half" idx="14"/>
          </p:nvPr>
        </p:nvSpPr>
        <p:spPr/>
        <p:txBody>
          <a:bodyPr vert="horz" rtlCol="0"/>
          <a:lstStyle/>
          <a:p>
            <a:r>
              <a:rPr lang="en-US" dirty="0"/>
              <a:t>Date</a:t>
            </a:r>
          </a:p>
        </p:txBody>
      </p:sp>
      <p:sp>
        <p:nvSpPr>
          <p:cNvPr id="7" name="Rectangle 6">
            <a:extLst>
              <a:ext uri="{07A00DE5-82E4-48F6-B05C-BD04B59AF45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6736D1E-A782-49A3-8686-DEDC9C4E8AE1}"/>
              </a:ext>
            </a:extLst>
          </p:cNvPr>
          <p:cNvSpPr/>
          <p:nvPr/>
        </p:nvSpPr>
        <p:spPr>
          <a:xfrm>
            <a:off x="722734" y="619373"/>
            <a:ext cx="62999" cy="330049"/>
          </a:xfrm>
          <a:prstGeom prst="rect">
            <a:avLst/>
          </a:prstGeom>
          <a:solidFill>
            <a:srgbClr val="FFC000"/>
          </a:solidFill>
          <a:ln>
            <a:noFill/>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8" name="Picture 7">
            <a:extLst>
              <a:ext uri="{9081F82C-395A-47EF-A30B-BF13D27D568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356F675-18BA-4A40-BF53-84BCD4CF31ED}"/>
              </a:ext>
            </a:extLst>
          </p:cNvPr>
          <p:cNvPicPr>
            <a:picLocks noChangeAspect="1"/>
          </p:cNvPicPr>
          <p:nvPr userDrawn="1"/>
        </p:nvPicPr>
        <p:blipFill>
          <a:blip r:embed="rId2"/>
          <a:stretch>
            <a:fillRect/>
          </a:stretch>
        </p:blipFill>
        <p:spPr>
          <a:xfrm>
            <a:off x="7762310" y="4732379"/>
            <a:ext cx="1130277" cy="211054"/>
          </a:xfrm>
          <a:prstGeom prst="rect">
            <a:avLst/>
          </a:prstGeom>
          <a:noFill/>
        </p:spPr>
      </p:pic>
      <p:sp>
        <p:nvSpPr>
          <p:cNvPr id="9" name="Minus Sign 8">
            <a:extLst>
              <a:ext uri="{01379858-BF53-402D-9543-3399E0D0A7C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CD7AD0F-1711-435A-A673-E9E25023DA57}"/>
              </a:ext>
            </a:extLst>
          </p:cNvPr>
          <p:cNvSpPr/>
          <p:nvPr/>
        </p:nvSpPr>
        <p:spPr>
          <a:xfrm>
            <a:off x="7120295" y="98225"/>
            <a:ext cx="331419" cy="113491"/>
          </a:xfrm>
          <a:prstGeom prst="mathMinus">
            <a:avLst/>
          </a:prstGeom>
          <a:solidFill>
            <a:srgbClr val="FFC000"/>
          </a:solidFill>
          <a:ln>
            <a:noFill/>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0" name="TextBox 9">
            <a:extLst>
              <a:ext uri="{7E674D41-E8AE-4BAC-A03C-6B86DA77F1B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10EE725-A6B7-4529-B686-7AC73371685F}"/>
              </a:ext>
            </a:extLst>
          </p:cNvPr>
          <p:cNvSpPr txBox="1">
            <a:spLocks noGrp="1"/>
          </p:cNvSpPr>
          <p:nvPr/>
        </p:nvSpPr>
        <p:spPr>
          <a:xfrm>
            <a:off x="7223114" y="24193"/>
            <a:ext cx="1878249" cy="293465"/>
          </a:xfrm>
          <a:prstGeom prst="rect">
            <a:avLst/>
          </a:prstGeom>
        </p:spPr>
        <p:txBody>
          <a:bodyPr vert="horz" rtlCol="0"/>
          <a:lstStyle>
            <a:lvl1pPr lvl="0">
              <a:defRPr lang="en-US" sz="3600" b="1" cap="all" dirty="0">
                <a:grpFill/>
                <a:latin typeface="Source Sans Pro"/>
              </a:defRPr>
            </a:lvl1pPr>
          </a:lstStyle>
          <a:p>
            <a:endParaRPr lang="en-US" sz="1200" b="1" cap="none" dirty="0">
              <a:solidFill>
                <a:schemeClr val="bg1">
                  <a:lumMod val="75000"/>
                </a:schemeClr>
              </a:solidFill>
              <a:latin typeface="Droid Sans"/>
            </a:endParaRPr>
          </a:p>
        </p:txBody>
      </p:sp>
      <p:sp>
        <p:nvSpPr>
          <p:cNvPr id="11" name="Title 10">
            <a:extLst>
              <a:ext uri="{7010479E-81C1-4D2C-85FA-0172575D498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3229E6F-65D5-4898-9951-FE9CE4ED6ECC}"/>
              </a:ext>
            </a:extLst>
          </p:cNvPr>
          <p:cNvSpPr>
            <a:spLocks noGrp="1"/>
          </p:cNvSpPr>
          <p:nvPr>
            <p:ph type="title" idx="15"/>
          </p:nvPr>
        </p:nvSpPr>
        <p:spPr>
          <a:xfrm>
            <a:off x="762000" y="467741"/>
            <a:ext cx="10073562" cy="596825"/>
          </a:xfrm>
          <a:prstGeom prst="rect">
            <a:avLst/>
          </a:prstGeom>
        </p:spPr>
        <p:txBody>
          <a:bodyPr vert="horz" lIns="91440" tIns="93600" rIns="91440" bIns="45720" rtlCol="0">
            <a:normAutofit fontScale="62500" lnSpcReduction="20000"/>
          </a:bodyPr>
          <a:lstStyle>
            <a:lvl1pPr lvl="0">
              <a:defRPr lang="en-US" sz="6000" b="1" dirty="0">
                <a:latin typeface="Ubuntu"/>
              </a:defRPr>
            </a:lvl1pPr>
          </a:lstStyle>
          <a:p>
            <a:pPr lvl="0"/>
            <a:r>
              <a:rPr lang="en-US" dirty="0"/>
              <a:t>Click to edit Master text styles</a:t>
            </a:r>
          </a:p>
        </p:txBody>
      </p:sp>
      <p:sp>
        <p:nvSpPr>
          <p:cNvPr id="12" name="Content Placeholder 11" hidden="1">
            <a:extLst>
              <a:ext uri="{96DA3913-1771-4497-BAC8-E7ECF4D28D3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967627C-E480-44C9-A25F-FA6CD6D95A4D}"/>
              </a:ext>
            </a:extLst>
          </p:cNvPr>
          <p:cNvSpPr>
            <a:spLocks noGrp="1"/>
          </p:cNvSpPr>
          <p:nvPr>
            <p:ph idx="16"/>
          </p:nvPr>
        </p:nvSpPr>
        <p:spPr>
          <a:xfrm>
            <a:off x="3286125" y="1285875"/>
            <a:ext cx="3333750" cy="3333750"/>
          </a:xfrm>
          <a:prstGeom prst="rect">
            <a:avLst/>
          </a:prstGeom>
        </p:spPr>
        <p:txBody>
          <a:bodyPr vert="horz" lIns="91440" tIns="9360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hidden="1">
            <a:extLst>
              <a:ext uri="{BB35693F-556B-496D-ABCC-DA371208DD3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4F82E56-3721-4FB6-9822-FA9E3696014E}"/>
              </a:ext>
            </a:extLst>
          </p:cNvPr>
          <p:cNvSpPr>
            <a:spLocks noGrp="1"/>
          </p:cNvSpPr>
          <p:nvPr>
            <p:ph idx="17"/>
          </p:nvPr>
        </p:nvSpPr>
        <p:spPr>
          <a:xfrm>
            <a:off x="6967895" y="0"/>
            <a:ext cx="3333750" cy="343926"/>
          </a:xfrm>
          <a:prstGeom prst="rect">
            <a:avLst/>
          </a:prstGeom>
        </p:spPr>
        <p:txBody>
          <a:bodyPr vert="horz" lIns="91440" tIns="93600" rIns="91440" bIns="45720" rtlCol="0">
            <a:normAutofit fontScale="25000" lnSpcReduction="20000"/>
          </a:bodyPr>
          <a:lstStyle>
            <a:lvl1pPr lvl="0">
              <a:defRPr lang="en-US" sz="4000" dirty="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3">
            <a:extLst>
              <a:ext uri="{B01CB7D6-33B1-4E68-9DF5-48996752F4C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24D7F46-742C-430C-B40C-09126EE6AACB}"/>
              </a:ext>
            </a:extLst>
          </p:cNvPr>
          <p:cNvSpPr>
            <a:spLocks noGrp="1"/>
          </p:cNvSpPr>
          <p:nvPr>
            <p:ph type="title" idx="18"/>
          </p:nvPr>
        </p:nvSpPr>
        <p:spPr>
          <a:xfrm>
            <a:off x="7346940" y="3927"/>
            <a:ext cx="6667500" cy="245889"/>
          </a:xfrm>
          <a:prstGeom prst="rect">
            <a:avLst/>
          </a:prstGeom>
        </p:spPr>
        <p:txBody>
          <a:bodyPr vert="horz" lIns="91440" tIns="93600" rIns="91440" bIns="45720" rtlCol="0">
            <a:normAutofit fontScale="70000" lnSpcReduction="20000"/>
          </a:bodyPr>
          <a:lstStyle>
            <a:lvl1pPr lvl="0">
              <a:defRPr lang="en-US" sz="1200" dirty="0">
                <a:solidFill>
                  <a:schemeClr val="tx1">
                    <a:lumMod val="50000"/>
                    <a:lumOff val="50000"/>
                  </a:schemeClr>
                </a:solidFill>
              </a:defRPr>
            </a:lvl1pPr>
          </a:lstStyle>
          <a:p>
            <a:pPr lvl="0"/>
            <a:r>
              <a:rPr lang="en-US" dirty="0"/>
              <a:t>Click to edit Master text styles</a:t>
            </a:r>
          </a:p>
        </p:txBody>
      </p:sp>
    </p:spTree>
    <p:extLst>
      <p:ext uri="{1018AE06-92E4-4FD2-9339-2693137E61B1}">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26698842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2" name="Picture 1">
            <a:extLst>
              <a:ext uri="{B72C09F1-5892-447D-9894-89BB98D9856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B10071F-E0AB-4E5F-83A9-C62B1E32AEDA}"/>
              </a:ext>
            </a:extLst>
          </p:cNvPr>
          <p:cNvPicPr>
            <a:picLocks noChangeAspect="1"/>
          </p:cNvPicPr>
          <p:nvPr userDrawn="1"/>
        </p:nvPicPr>
        <p:blipFill>
          <a:blip r:embed="rId2"/>
          <a:stretch>
            <a:fillRect/>
          </a:stretch>
        </p:blipFill>
        <p:spPr>
          <a:xfrm rot="1080000">
            <a:off x="4521614" y="-2214937"/>
            <a:ext cx="7572146" cy="4121609"/>
          </a:xfrm>
          <a:prstGeom prst="rect">
            <a:avLst/>
          </a:prstGeom>
          <a:noFill/>
        </p:spPr>
      </p:pic>
      <p:sp>
        <p:nvSpPr>
          <p:cNvPr id="3" name="Title 1">
            <a:extLst>
              <a:ext uri="{413AD1D3-6610-4CE6-AC0C-133C085FC6C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705AAAC-85B3-48B7-AA55-9697BD3FE395}"/>
              </a:ext>
            </a:extLst>
          </p:cNvPr>
          <p:cNvSpPr>
            <a:spLocks noGrp="1"/>
          </p:cNvSpPr>
          <p:nvPr>
            <p:ph type="title"/>
          </p:nvPr>
        </p:nvSpPr>
        <p:spPr>
          <a:xfrm>
            <a:off x="762000" y="1914525"/>
            <a:ext cx="7620000" cy="857250"/>
          </a:xfrm>
        </p:spPr>
        <p:txBody>
          <a:bodyPr vert="horz" rtlCol="0" anchor="ctr"/>
          <a:lstStyle>
            <a:lvl1pPr lvl="0" algn="ctr">
              <a:defRPr lang="en-US" sz="3600" dirty="0"/>
            </a:lvl1pPr>
          </a:lstStyle>
          <a:p>
            <a:r>
              <a:rPr lang="en-US" dirty="0"/>
              <a:t>Click to edit Master title style</a:t>
            </a:r>
          </a:p>
        </p:txBody>
      </p:sp>
      <p:sp>
        <p:nvSpPr>
          <p:cNvPr id="4" name="Slide Number Placeholder 3">
            <a:extLst>
              <a:ext uri="{334D8F5B-8413-4F8A-AEDE-CA322A15EE3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5591590-178C-49FD-AC3C-E71BBD1C3EA0}"/>
              </a:ext>
            </a:extLst>
          </p:cNvPr>
          <p:cNvSpPr>
            <a:spLocks noGrp="1"/>
          </p:cNvSpPr>
          <p:nvPr>
            <p:ph type="sldNum" sz="quarter" idx="12"/>
          </p:nvPr>
        </p:nvSpPr>
        <p:spPr/>
        <p:txBody>
          <a:bodyPr vert="horz" rtlCol="0"/>
          <a:lstStyle/>
          <a:p>
            <a:r>
              <a:rPr lang="en-US" dirty="0"/>
              <a:t>&lt;#&gt;</a:t>
            </a:r>
          </a:p>
        </p:txBody>
      </p:sp>
      <p:sp>
        <p:nvSpPr>
          <p:cNvPr id="5" name="Footer Placeholder 2">
            <a:extLst>
              <a:ext uri="{4BB25519-4EBD-497F-A636-F33A540741A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8B71C39-5688-49D7-8383-498A8254EE99}"/>
              </a:ext>
            </a:extLst>
          </p:cNvPr>
          <p:cNvSpPr>
            <a:spLocks noGrp="1"/>
          </p:cNvSpPr>
          <p:nvPr>
            <p:ph type="ftr" sz="quarter" idx="11"/>
          </p:nvPr>
        </p:nvSpPr>
        <p:spPr/>
        <p:txBody>
          <a:bodyPr vert="horz" rtlCol="0"/>
          <a:lstStyle/>
          <a:p>
            <a:r>
              <a:rPr lang="en-US" dirty="0"/>
              <a:t>Footer</a:t>
            </a:r>
          </a:p>
        </p:txBody>
      </p:sp>
      <p:sp>
        <p:nvSpPr>
          <p:cNvPr id="6" name="Date Placeholder 1">
            <a:extLst>
              <a:ext uri="{D7F9F27A-E70E-45BF-99F8-31CC9217CB4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3335D94-DD65-4AF9-BB7B-E70C4F850BC8}"/>
              </a:ext>
            </a:extLst>
          </p:cNvPr>
          <p:cNvSpPr>
            <a:spLocks noGrp="1"/>
          </p:cNvSpPr>
          <p:nvPr>
            <p:ph type="dt" sz="half" idx="10"/>
          </p:nvPr>
        </p:nvSpPr>
        <p:spPr/>
        <p:txBody>
          <a:bodyPr vert="horz" rtlCol="0"/>
          <a:lstStyle/>
          <a:p>
            <a:r>
              <a:rPr lang="en-US" dirty="0"/>
              <a:t>Date</a:t>
            </a:r>
          </a:p>
        </p:txBody>
      </p:sp>
      <p:pic>
        <p:nvPicPr>
          <p:cNvPr id="7" name="Picture 6">
            <a:extLst>
              <a:ext uri="{E78450FC-6EBE-4711-9F0B-41CE018B4DC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21F95ED-7C5B-4DC3-ACD7-BD4B1EDC68EA}"/>
              </a:ext>
            </a:extLst>
          </p:cNvPr>
          <p:cNvPicPr>
            <a:picLocks noChangeAspect="1"/>
          </p:cNvPicPr>
          <p:nvPr userDrawn="1"/>
        </p:nvPicPr>
        <p:blipFill>
          <a:blip r:embed="rId2"/>
          <a:stretch>
            <a:fillRect/>
          </a:stretch>
        </p:blipFill>
        <p:spPr>
          <a:xfrm rot="21000000">
            <a:off x="-2365251" y="3410251"/>
            <a:ext cx="6890653" cy="3750665"/>
          </a:xfrm>
          <a:prstGeom prst="rect">
            <a:avLst/>
          </a:prstGeom>
          <a:noFill/>
        </p:spPr>
      </p:pic>
    </p:spTree>
    <p:extLst>
      <p:ext uri="{96716D50-B71A-480B-8524-B103B20F56EB}">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26698842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817E2231-3458-44C0-AE31-85AC3D396A6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16635F3-505D-49A6-ABFF-A5D2122D7B98}"/>
              </a:ext>
            </a:extLst>
          </p:cNvPr>
          <p:cNvSpPr>
            <a:spLocks noGrp="1"/>
          </p:cNvSpPr>
          <p:nvPr>
            <p:ph type="title"/>
          </p:nvPr>
        </p:nvSpPr>
        <p:spPr>
          <a:xfrm>
            <a:off x="1351643" y="2271771"/>
            <a:ext cx="6436178" cy="776702"/>
          </a:xfrm>
          <a:prstGeom prst="rect">
            <a:avLst/>
          </a:prstGeom>
        </p:spPr>
        <p:txBody>
          <a:bodyPr vert="horz" rtlCol="0" anchor="b"/>
          <a:lstStyle>
            <a:lvl1pPr lvl="0" algn="ctr">
              <a:defRPr lang="en-US" sz="4400" dirty="0"/>
            </a:lvl1pPr>
          </a:lstStyle>
          <a:p>
            <a:r>
              <a:rPr lang="en-US" dirty="0"/>
              <a:t>Click to edit Master title style</a:t>
            </a:r>
          </a:p>
        </p:txBody>
      </p:sp>
      <p:sp>
        <p:nvSpPr>
          <p:cNvPr id="3" name="Subtitle 2">
            <a:extLst>
              <a:ext uri="{BD8F140A-7015-4373-8E59-4F3518B5FE1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8B89B74-CCBD-4C0D-8EEA-BCE8156B9C8D}"/>
              </a:ext>
            </a:extLst>
          </p:cNvPr>
          <p:cNvSpPr>
            <a:spLocks noGrp="1"/>
          </p:cNvSpPr>
          <p:nvPr>
            <p:ph type="subTitle" idx="1"/>
          </p:nvPr>
        </p:nvSpPr>
        <p:spPr>
          <a:xfrm>
            <a:off x="1351643" y="3056695"/>
            <a:ext cx="6436178" cy="494945"/>
          </a:xfrm>
          <a:prstGeom prst="rect">
            <a:avLst/>
          </a:prstGeom>
        </p:spPr>
        <p:txBody>
          <a:bodyPr vert="horz" lIns="91440" rtlCol="0" anchor="t">
            <a:noAutofit/>
          </a:bodyPr>
          <a:lstStyle>
            <a:lvl1pPr marL="0" lvl="0" indent="0" algn="ctr">
              <a:lnSpc>
                <a:spcPct val="100000"/>
              </a:lnSpc>
              <a:spcBef>
                <a:spcPts val="0"/>
              </a:spcBef>
              <a:buNone/>
              <a:defRPr lang="en-US" sz="1400" b="0" i="0" baseline="0" dirty="0">
                <a:solidFill>
                  <a:schemeClr val="accent1"/>
                </a:solidFill>
                <a:latin typeface="+mn-lt"/>
              </a:defRPr>
            </a:lvl1pPr>
            <a:lvl2pPr marL="457200" lvl="1" indent="0" algn="ctr">
              <a:buNone/>
              <a:defRPr lang="en-US" dirty="0">
                <a:solidFill>
                  <a:schemeClr val="tx1">
                    <a:tint val="75000"/>
                  </a:schemeClr>
                </a:solidFill>
              </a:defRPr>
            </a:lvl2pPr>
            <a:lvl3pPr marL="914400" lvl="2" indent="0" algn="ctr">
              <a:buNone/>
              <a:defRPr lang="en-US" dirty="0">
                <a:solidFill>
                  <a:schemeClr val="tx1">
                    <a:tint val="75000"/>
                  </a:schemeClr>
                </a:solidFill>
              </a:defRPr>
            </a:lvl3pPr>
            <a:lvl4pPr marL="1371600" lvl="3" indent="0" algn="ctr">
              <a:buNone/>
              <a:defRPr lang="en-US" dirty="0">
                <a:solidFill>
                  <a:schemeClr val="tx1">
                    <a:tint val="75000"/>
                  </a:schemeClr>
                </a:solidFill>
              </a:defRPr>
            </a:lvl4pPr>
            <a:lvl5pPr marL="1828800" lvl="4" indent="0" algn="ctr">
              <a:buNone/>
              <a:defRPr lang="en-US" dirty="0">
                <a:solidFill>
                  <a:schemeClr val="tx1">
                    <a:tint val="75000"/>
                  </a:schemeClr>
                </a:solidFill>
              </a:defRPr>
            </a:lvl5pPr>
            <a:lvl6pPr marL="2286000" lvl="5" indent="0" algn="ctr">
              <a:buNone/>
              <a:defRPr lang="en-US" dirty="0">
                <a:solidFill>
                  <a:schemeClr val="tx1">
                    <a:tint val="75000"/>
                  </a:schemeClr>
                </a:solidFill>
              </a:defRPr>
            </a:lvl6pPr>
            <a:lvl7pPr marL="2743200" lvl="6" indent="0" algn="ctr">
              <a:buNone/>
              <a:defRPr lang="en-US" dirty="0">
                <a:solidFill>
                  <a:schemeClr val="tx1">
                    <a:tint val="75000"/>
                  </a:schemeClr>
                </a:solidFill>
              </a:defRPr>
            </a:lvl7pPr>
            <a:lvl8pPr marL="3200400" lvl="7" indent="0" algn="ctr">
              <a:buNone/>
              <a:defRPr lang="en-US" dirty="0">
                <a:solidFill>
                  <a:schemeClr val="tx1">
                    <a:tint val="75000"/>
                  </a:schemeClr>
                </a:solidFill>
              </a:defRPr>
            </a:lvl8pPr>
            <a:lvl9pPr marL="3657600" lvl="8" indent="0" algn="ctr">
              <a:buNone/>
              <a:defRPr lang="en-US" dirty="0">
                <a:solidFill>
                  <a:schemeClr val="tx1">
                    <a:tint val="75000"/>
                  </a:schemeClr>
                </a:solidFill>
              </a:defRPr>
            </a:lvl9pPr>
          </a:lstStyle>
          <a:p>
            <a:r>
              <a:rPr lang="en-US" dirty="0"/>
              <a:t>Click to edit Master subtitle style</a:t>
            </a:r>
          </a:p>
        </p:txBody>
      </p:sp>
      <p:sp>
        <p:nvSpPr>
          <p:cNvPr id="4" name="Slide Number Placeholder 5">
            <a:extLst>
              <a:ext uri="{6B01D415-0C44-4463-9C16-DB1A91524F4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C18DA29-416F-439E-AAD4-4C99FB40A4D7}"/>
              </a:ext>
            </a:extLst>
          </p:cNvPr>
          <p:cNvSpPr>
            <a:spLocks noGrp="1"/>
          </p:cNvSpPr>
          <p:nvPr>
            <p:ph type="sldNum" sz="quarter" idx="12"/>
          </p:nvPr>
        </p:nvSpPr>
        <p:spPr/>
        <p:txBody>
          <a:bodyPr rtlCol="0"/>
          <a:lstStyle>
            <a:lvl1pPr lvl="0"/>
          </a:lstStyle>
          <a:p>
            <a:r>
              <a:rPr lang="en-US" dirty="0"/>
              <a:t>&lt;#&gt;</a:t>
            </a:r>
          </a:p>
        </p:txBody>
      </p:sp>
      <p:sp>
        <p:nvSpPr>
          <p:cNvPr id="5" name="Footer Placeholder 4">
            <a:extLst>
              <a:ext uri="{3821BDAB-F26E-453F-A429-E103E969DD0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BA7E72D-92F2-47A8-A0C5-BB638AF94A93}"/>
              </a:ext>
            </a:extLst>
          </p:cNvPr>
          <p:cNvSpPr>
            <a:spLocks noGrp="1"/>
          </p:cNvSpPr>
          <p:nvPr>
            <p:ph type="ftr" sz="quarter" idx="11"/>
          </p:nvPr>
        </p:nvSpPr>
        <p:spPr/>
        <p:txBody>
          <a:bodyPr rtlCol="0"/>
          <a:lstStyle>
            <a:lvl1pPr lvl="0"/>
          </a:lstStyle>
          <a:p>
            <a:r>
              <a:rPr lang="en-US" dirty="0"/>
              <a:t>Footer</a:t>
            </a:r>
          </a:p>
        </p:txBody>
      </p:sp>
      <p:sp>
        <p:nvSpPr>
          <p:cNvPr id="6" name="Date Placeholder 3">
            <a:extLst>
              <a:ext uri="{F2380B81-98C3-4496-8769-FE0D12C6297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7D5F174-8A3B-46AA-84B4-72D241D6984E}"/>
              </a:ext>
            </a:extLst>
          </p:cNvPr>
          <p:cNvSpPr>
            <a:spLocks noGrp="1"/>
          </p:cNvSpPr>
          <p:nvPr>
            <p:ph type="dt" sz="half" idx="10"/>
          </p:nvPr>
        </p:nvSpPr>
        <p:spPr/>
        <p:txBody>
          <a:bodyPr rtlCol="0"/>
          <a:lstStyle>
            <a:lvl1pPr lvl="0"/>
          </a:lstStyle>
          <a:p>
            <a:r>
              <a:rPr lang="en-US" dirty="0"/>
              <a:t>Date</a:t>
            </a:r>
          </a:p>
        </p:txBody>
      </p:sp>
    </p:spTree>
    <p:extLst>
      <p:ext uri="{A2C606A9-EAD1-4E9D-878C-839DC4D0DC62}">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26698842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7">
            <a:extLst>
              <a:ext uri="{B3CE412E-FB4E-4851-9473-1F3F606608E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945C937-2031-40C7-8328-8A0F2A4BA66C}"/>
              </a:ext>
            </a:extLst>
          </p:cNvPr>
          <p:cNvSpPr>
            <a:spLocks noGrp="1"/>
          </p:cNvSpPr>
          <p:nvPr>
            <p:ph type="title"/>
          </p:nvPr>
        </p:nvSpPr>
        <p:spPr/>
        <p:txBody>
          <a:bodyPr vert="horz" rtlCol="0"/>
          <a:lstStyle>
            <a:lvl1pPr lvl="0"/>
          </a:lstStyle>
          <a:p>
            <a:r>
              <a:rPr lang="en-US" dirty="0"/>
              <a:t>Click to edit Master title style</a:t>
            </a:r>
          </a:p>
        </p:txBody>
      </p:sp>
      <p:sp>
        <p:nvSpPr>
          <p:cNvPr id="3" name="Content Placeholder 2">
            <a:extLst>
              <a:ext uri="{716660B0-2547-4038-AFFF-FB581CC9F7F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E29A4D7-50D9-4593-B24F-D66BA6A05749}"/>
              </a:ext>
            </a:extLst>
          </p:cNvPr>
          <p:cNvSpPr>
            <a:spLocks noGrp="1"/>
          </p:cNvSpPr>
          <p:nvPr>
            <p:ph idx="1"/>
          </p:nvPr>
        </p:nvSpPr>
        <p:spPr/>
        <p:txBody>
          <a:bodyPr vert="horz" rtlCol="0"/>
          <a:lstStyle>
            <a:lvl1pPr lvl="0"/>
            <a:lvl2pPr lvl="1"/>
            <a:lvl3pPr lvl="2"/>
            <a:lvl4pPr lvl="3"/>
            <a:lvl5pPr lvl="4"/>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4">
            <a:extLst>
              <a:ext uri="{10C55A75-4EA0-4DBE-A5D5-B1FF701A033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5B4FE90-5803-4FFD-80E9-B666C7CA8B0A}"/>
              </a:ext>
            </a:extLst>
          </p:cNvPr>
          <p:cNvSpPr>
            <a:spLocks noGrp="1"/>
          </p:cNvSpPr>
          <p:nvPr>
            <p:ph type="sldNum" sz="quarter" idx="12"/>
          </p:nvPr>
        </p:nvSpPr>
        <p:spPr/>
        <p:txBody>
          <a:bodyPr vert="horz" rtlCol="0"/>
          <a:lstStyle/>
          <a:p>
            <a:r>
              <a:rPr lang="en-US" dirty="0"/>
              <a:t>&lt;#&gt;</a:t>
            </a:r>
          </a:p>
        </p:txBody>
      </p:sp>
      <p:sp>
        <p:nvSpPr>
          <p:cNvPr id="5" name="Footer Placeholder 3">
            <a:extLst>
              <a:ext uri="{878410C4-5E1E-40A0-BBBF-8BF27359051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E02B894-9172-48ED-89A8-BB279F8112AD}"/>
              </a:ext>
            </a:extLst>
          </p:cNvPr>
          <p:cNvSpPr>
            <a:spLocks noGrp="1"/>
          </p:cNvSpPr>
          <p:nvPr>
            <p:ph type="ftr" sz="quarter" idx="11"/>
          </p:nvPr>
        </p:nvSpPr>
        <p:spPr/>
        <p:txBody>
          <a:bodyPr vert="horz" rtlCol="0"/>
          <a:lstStyle/>
          <a:p>
            <a:r>
              <a:rPr lang="en-US" dirty="0"/>
              <a:t>Footer</a:t>
            </a:r>
          </a:p>
        </p:txBody>
      </p:sp>
      <p:sp>
        <p:nvSpPr>
          <p:cNvPr id="6" name="Date Placeholder 1">
            <a:extLst>
              <a:ext uri="{A854060A-FB4A-405C-9885-0DE6A08FD2D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39E9E16-CEFB-4301-ADB8-72A04120B616}"/>
              </a:ext>
            </a:extLst>
          </p:cNvPr>
          <p:cNvSpPr>
            <a:spLocks noGrp="1"/>
          </p:cNvSpPr>
          <p:nvPr>
            <p:ph type="dt" sz="half" idx="10"/>
          </p:nvPr>
        </p:nvSpPr>
        <p:spPr/>
        <p:txBody>
          <a:bodyPr vert="horz" rtlCol="0"/>
          <a:lstStyle/>
          <a:p>
            <a:r>
              <a:rPr lang="en-US" dirty="0"/>
              <a:t>Date</a:t>
            </a:r>
          </a:p>
        </p:txBody>
      </p:sp>
      <p:pic>
        <p:nvPicPr>
          <p:cNvPr id="7" name="Picture 6">
            <a:extLst>
              <a:ext uri="{BD4776BA-429F-4C9F-911A-CF1DF7AB40E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55DC803-39F2-4162-ADE5-36D5E5495192}"/>
              </a:ext>
            </a:extLst>
          </p:cNvPr>
          <p:cNvPicPr>
            <a:picLocks noChangeAspect="1"/>
          </p:cNvPicPr>
          <p:nvPr userDrawn="1"/>
        </p:nvPicPr>
        <p:blipFill>
          <a:blip r:embed="rId2"/>
          <a:stretch>
            <a:fillRect/>
          </a:stretch>
        </p:blipFill>
        <p:spPr>
          <a:xfrm rot="10800000">
            <a:off x="0" y="0"/>
            <a:ext cx="1994515" cy="595150"/>
          </a:xfrm>
          <a:prstGeom prst="rect">
            <a:avLst/>
          </a:prstGeom>
          <a:noFill/>
        </p:spPr>
      </p:pic>
      <p:pic>
        <p:nvPicPr>
          <p:cNvPr id="8" name="Picture 7">
            <a:extLst>
              <a:ext uri="{7D61C21D-9C8C-4103-8E4E-D08B3C0D224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4060D72-2922-47B3-9E3A-34A0B80123D0}"/>
              </a:ext>
            </a:extLst>
          </p:cNvPr>
          <p:cNvPicPr>
            <a:picLocks noChangeAspect="1"/>
          </p:cNvPicPr>
          <p:nvPr userDrawn="1"/>
        </p:nvPicPr>
        <p:blipFill>
          <a:blip r:embed="rId3"/>
          <a:stretch>
            <a:fillRect/>
          </a:stretch>
        </p:blipFill>
        <p:spPr>
          <a:xfrm>
            <a:off x="8034250" y="4763366"/>
            <a:ext cx="933583" cy="166173"/>
          </a:xfrm>
          <a:prstGeom prst="rect">
            <a:avLst/>
          </a:prstGeom>
          <a:noFill/>
        </p:spPr>
      </p:pic>
    </p:spTree>
    <p:extLst>
      <p:ext uri="{6F2E645E-5F6A-46B1-BB57-D915C8CE8463}">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26698842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Rectangle 1">
            <a:extLst>
              <a:ext uri="{92D64296-EA25-4324-80BA-440B8E3CDF4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53ABA3A-5988-40E3-AC7B-1AD91116A5D7}"/>
              </a:ext>
            </a:extLst>
          </p:cNvPr>
          <p:cNvSpPr/>
          <p:nvPr userDrawn="1"/>
        </p:nvSpPr>
        <p:spPr>
          <a:xfrm>
            <a:off x="0" y="0"/>
            <a:ext cx="9149534" cy="5150100"/>
          </a:xfrm>
          <a:prstGeom prst="rect">
            <a:avLst/>
          </a:prstGeom>
          <a:solidFill>
            <a:srgbClr val="004C86"/>
          </a:solidFill>
          <a:ln w="9525" cap="flat">
            <a:solidFill>
              <a:srgbClr val="001444"/>
            </a:solidFill>
            <a:prstDash val="solid"/>
            <a:miter lim="800000"/>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3" name="Picture 2">
            <a:extLst>
              <a:ext uri="{85844C34-A900-471E-997D-DB60A9773E0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BD4DE6D-A6D0-43B4-A5F2-D1DBD42A3840}"/>
              </a:ext>
            </a:extLst>
          </p:cNvPr>
          <p:cNvPicPr>
            <a:picLocks noChangeAspect="1"/>
          </p:cNvPicPr>
          <p:nvPr userDrawn="1"/>
        </p:nvPicPr>
        <p:blipFill>
          <a:blip r:embed="rId2"/>
          <a:stretch>
            <a:fillRect/>
          </a:stretch>
        </p:blipFill>
        <p:spPr>
          <a:xfrm>
            <a:off x="0" y="2434656"/>
            <a:ext cx="5655935" cy="2712329"/>
          </a:xfrm>
          <a:prstGeom prst="rect">
            <a:avLst/>
          </a:prstGeom>
          <a:noFill/>
        </p:spPr>
      </p:pic>
      <p:sp>
        <p:nvSpPr>
          <p:cNvPr id="4" name="Text Placeholder 2">
            <a:extLst>
              <a:ext uri="{D617DA3E-21BE-4AD2-AF36-DF06524CBB5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F6B753E-F74E-456A-AAFD-62E68C64D277}"/>
              </a:ext>
            </a:extLst>
          </p:cNvPr>
          <p:cNvSpPr>
            <a:spLocks noGrp="1"/>
          </p:cNvSpPr>
          <p:nvPr>
            <p:ph type="body"/>
          </p:nvPr>
        </p:nvSpPr>
        <p:spPr>
          <a:xfrm>
            <a:off x="2797711" y="1310287"/>
            <a:ext cx="5218671" cy="428082"/>
          </a:xfrm>
          <a:prstGeom prst="rect">
            <a:avLst/>
          </a:prstGeom>
        </p:spPr>
        <p:txBody>
          <a:bodyPr vert="horz" rtlCol="0" anchor="b">
            <a:normAutofit/>
          </a:bodyPr>
          <a:lstStyle>
            <a:lvl1pPr marL="0" lvl="0" indent="0">
              <a:lnSpc>
                <a:spcPct val="100000"/>
              </a:lnSpc>
              <a:buNone/>
              <a:defRPr lang="en-US" sz="1400" i="0" dirty="0">
                <a:solidFill>
                  <a:srgbClr val="FFC000"/>
                </a:solidFill>
                <a:latin typeface="+mn-lt"/>
              </a:defRPr>
            </a:lvl1pPr>
            <a:lvl2pPr marL="457200" lvl="1" indent="0">
              <a:buNone/>
              <a:defRPr lang="en-US" sz="1800" dirty="0">
                <a:solidFill>
                  <a:schemeClr val="tx1">
                    <a:tint val="75000"/>
                  </a:schemeClr>
                </a:solidFill>
              </a:defRPr>
            </a:lvl2pPr>
            <a:lvl3pPr marL="914400" lvl="2" indent="0">
              <a:buNone/>
              <a:defRPr lang="en-US" sz="1600" dirty="0">
                <a:solidFill>
                  <a:schemeClr val="tx1">
                    <a:tint val="75000"/>
                  </a:schemeClr>
                </a:solidFill>
              </a:defRPr>
            </a:lvl3pPr>
            <a:lvl4pPr marL="1371600" lvl="3" indent="0">
              <a:buNone/>
              <a:defRPr lang="en-US" sz="1400" dirty="0">
                <a:solidFill>
                  <a:schemeClr val="tx1">
                    <a:tint val="75000"/>
                  </a:schemeClr>
                </a:solidFill>
              </a:defRPr>
            </a:lvl4pPr>
            <a:lvl5pPr marL="1828800" lvl="4" indent="0">
              <a:buNone/>
              <a:defRPr lang="en-US" sz="1400" dirty="0">
                <a:solidFill>
                  <a:schemeClr val="tx1">
                    <a:tint val="75000"/>
                  </a:schemeClr>
                </a:solidFill>
              </a:defRPr>
            </a:lvl5pPr>
            <a:lvl6pPr marL="2286000" lvl="5" indent="0">
              <a:buNone/>
              <a:defRPr lang="en-US" sz="1400" dirty="0">
                <a:solidFill>
                  <a:schemeClr val="tx1">
                    <a:tint val="75000"/>
                  </a:schemeClr>
                </a:solidFill>
              </a:defRPr>
            </a:lvl6pPr>
            <a:lvl7pPr marL="2743200" lvl="6" indent="0">
              <a:buNone/>
              <a:defRPr lang="en-US" sz="1400" dirty="0">
                <a:solidFill>
                  <a:schemeClr val="tx1">
                    <a:tint val="75000"/>
                  </a:schemeClr>
                </a:solidFill>
              </a:defRPr>
            </a:lvl7pPr>
            <a:lvl8pPr marL="3200400" lvl="7" indent="0">
              <a:buNone/>
              <a:defRPr lang="en-US" sz="1400" dirty="0">
                <a:solidFill>
                  <a:schemeClr val="tx1">
                    <a:tint val="75000"/>
                  </a:schemeClr>
                </a:solidFill>
              </a:defRPr>
            </a:lvl8pPr>
            <a:lvl9pPr marL="3657600" lvl="8" indent="0">
              <a:buNone/>
              <a:defRPr lang="en-US" sz="1400" dirty="0">
                <a:solidFill>
                  <a:schemeClr val="tx1">
                    <a:tint val="75000"/>
                  </a:schemeClr>
                </a:solidFill>
              </a:defRPr>
            </a:lvl9pPr>
          </a:lstStyle>
          <a:p>
            <a:pPr lvl="0"/>
            <a:r>
              <a:rPr lang="en-US" dirty="0"/>
              <a:t>Click to edit Master text styles</a:t>
            </a:r>
          </a:p>
        </p:txBody>
      </p:sp>
      <p:sp>
        <p:nvSpPr>
          <p:cNvPr id="5" name="Title 1">
            <a:extLst>
              <a:ext uri="{1AC25C2C-92A6-417F-9A28-A3CCD73BCD7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B441A66-CF00-405D-BE98-EB43C1D9EFB8}"/>
              </a:ext>
            </a:extLst>
          </p:cNvPr>
          <p:cNvSpPr>
            <a:spLocks noGrp="1"/>
          </p:cNvSpPr>
          <p:nvPr>
            <p:ph type="title" idx="1"/>
          </p:nvPr>
        </p:nvSpPr>
        <p:spPr>
          <a:xfrm>
            <a:off x="2797711" y="1738369"/>
            <a:ext cx="5218671" cy="1634747"/>
          </a:xfrm>
          <a:prstGeom prst="rect">
            <a:avLst/>
          </a:prstGeom>
        </p:spPr>
        <p:txBody>
          <a:bodyPr vert="horz" rtlCol="0" anchor="t"/>
          <a:lstStyle>
            <a:lvl1pPr lvl="0">
              <a:defRPr lang="en-US" sz="4000" dirty="0">
                <a:solidFill>
                  <a:schemeClr val="bg1"/>
                </a:solidFill>
              </a:defRPr>
            </a:lvl1pPr>
          </a:lstStyle>
          <a:p>
            <a:r>
              <a:rPr lang="en-US" dirty="0"/>
              <a:t>Click to edit Master title style</a:t>
            </a:r>
          </a:p>
        </p:txBody>
      </p:sp>
      <p:sp>
        <p:nvSpPr>
          <p:cNvPr id="6" name="Slide Number Placeholder 5">
            <a:extLst>
              <a:ext uri="{116A8AE8-695D-4287-A5E5-9E5F4BCC65B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1CE9641-188E-4E02-86A7-9A151D456640}"/>
              </a:ext>
            </a:extLst>
          </p:cNvPr>
          <p:cNvSpPr>
            <a:spLocks noGrp="1"/>
          </p:cNvSpPr>
          <p:nvPr>
            <p:ph type="sldNum" sz="quarter" idx="12"/>
          </p:nvPr>
        </p:nvSpPr>
        <p:spPr/>
        <p:txBody>
          <a:bodyPr vert="horz" rtlCol="0"/>
          <a:lstStyle>
            <a:lvl1pPr lvl="0"/>
          </a:lstStyle>
          <a:p>
            <a:r>
              <a:rPr lang="en-US" dirty="0"/>
              <a:t>&lt;#&gt;</a:t>
            </a:r>
          </a:p>
        </p:txBody>
      </p:sp>
      <p:sp>
        <p:nvSpPr>
          <p:cNvPr id="7" name="Footer Placeholder 4">
            <a:extLst>
              <a:ext uri="{B7B3AFAA-B1A5-4BEE-87C0-21901452B9B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9B729C3-D23D-4810-9ECF-CC219FFE05A2}"/>
              </a:ext>
            </a:extLst>
          </p:cNvPr>
          <p:cNvSpPr>
            <a:spLocks noGrp="1"/>
          </p:cNvSpPr>
          <p:nvPr>
            <p:ph type="ftr" sz="quarter" idx="11"/>
          </p:nvPr>
        </p:nvSpPr>
        <p:spPr/>
        <p:txBody>
          <a:bodyPr vert="horz" rtlCol="0"/>
          <a:lstStyle>
            <a:lvl1pPr lvl="0"/>
          </a:lstStyle>
          <a:p>
            <a:r>
              <a:rPr lang="en-US" dirty="0"/>
              <a:t>Footer</a:t>
            </a:r>
          </a:p>
        </p:txBody>
      </p:sp>
      <p:sp>
        <p:nvSpPr>
          <p:cNvPr id="8" name="Date Placeholder 3">
            <a:extLst>
              <a:ext uri="{AFAECEC3-836D-4701-A4FE-C49B7B05563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087B7A9-B5F1-46A1-A7FD-8088B52AA40A}"/>
              </a:ext>
            </a:extLst>
          </p:cNvPr>
          <p:cNvSpPr>
            <a:spLocks noGrp="1"/>
          </p:cNvSpPr>
          <p:nvPr>
            <p:ph type="dt" sz="half" idx="10"/>
          </p:nvPr>
        </p:nvSpPr>
        <p:spPr/>
        <p:txBody>
          <a:bodyPr vert="horz" rtlCol="0"/>
          <a:lstStyle>
            <a:lvl1pPr lvl="0"/>
          </a:lstStyle>
          <a:p>
            <a:r>
              <a:rPr lang="en-US" dirty="0"/>
              <a:t>Date</a:t>
            </a:r>
          </a:p>
        </p:txBody>
      </p:sp>
    </p:spTree>
    <p:extLst>
      <p:ext uri="{F7EC7A6E-ADBC-46F8-9BEF-33E26859E860}">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26698842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5C2BDAEA-6F86-4737-B55D-A66F8589347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061EAF1-4878-4673-9C1C-2598139CE3A0}"/>
              </a:ext>
            </a:extLst>
          </p:cNvPr>
          <p:cNvSpPr>
            <a:spLocks noGrp="1"/>
          </p:cNvSpPr>
          <p:nvPr>
            <p:ph type="title"/>
          </p:nvPr>
        </p:nvSpPr>
        <p:spPr/>
        <p:txBody>
          <a:bodyPr vert="horz" rtlCol="0"/>
          <a:lstStyle>
            <a:lvl1pPr lvl="0"/>
          </a:lstStyle>
          <a:p>
            <a:r>
              <a:rPr lang="en-US" dirty="0"/>
              <a:t>Click to edit Master title style</a:t>
            </a:r>
          </a:p>
        </p:txBody>
      </p:sp>
      <p:sp>
        <p:nvSpPr>
          <p:cNvPr id="3" name="Content Placeholder 2">
            <a:extLst>
              <a:ext uri="{550BE335-3287-483B-9041-A9C2259C603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9B51DDA-EBB8-480F-87CA-D5509F0F62A1}"/>
              </a:ext>
            </a:extLst>
          </p:cNvPr>
          <p:cNvSpPr>
            <a:spLocks noGrp="1"/>
          </p:cNvSpPr>
          <p:nvPr>
            <p:ph idx="1"/>
          </p:nvPr>
        </p:nvSpPr>
        <p:spPr>
          <a:xfrm>
            <a:off x="762000" y="1403352"/>
            <a:ext cx="3619500" cy="3069050"/>
          </a:xfrm>
        </p:spPr>
        <p:txBody>
          <a:bodyPr vert="horz" rtlCol="0"/>
          <a:lstStyle>
            <a:lvl1pPr lvl="0"/>
            <a:lvl2pPr lvl="1"/>
            <a:lvl3pPr lvl="2"/>
            <a:lvl4pPr lvl="3"/>
            <a:lvl5pPr lvl="4"/>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10D4A1F8-D133-4B16-9913-49EDE5C17F7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850310A-B03E-4E5C-AEBA-E12509587DF7}"/>
              </a:ext>
            </a:extLst>
          </p:cNvPr>
          <p:cNvSpPr>
            <a:spLocks noGrp="1"/>
          </p:cNvSpPr>
          <p:nvPr>
            <p:ph idx="2"/>
          </p:nvPr>
        </p:nvSpPr>
        <p:spPr>
          <a:xfrm>
            <a:off x="4752975" y="1403352"/>
            <a:ext cx="3619500" cy="3069050"/>
          </a:xfrm>
        </p:spPr>
        <p:txBody>
          <a:bodyPr vert="horz" rtlCol="0"/>
          <a:lstStyle>
            <a:lvl1pPr lvl="0"/>
            <a:lvl2pPr lvl="1"/>
            <a:lvl3pPr lvl="2"/>
            <a:lvl4pPr lvl="3"/>
            <a:lvl5pPr lvl="4"/>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a:extLst>
              <a:ext uri="{CCDC363A-3CDC-421D-A4F6-A6E521F2013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20A5276-00B6-47A7-BA54-7FBD07793A27}"/>
              </a:ext>
            </a:extLst>
          </p:cNvPr>
          <p:cNvSpPr>
            <a:spLocks noGrp="1"/>
          </p:cNvSpPr>
          <p:nvPr>
            <p:ph type="sldNum" sz="quarter" idx="12"/>
          </p:nvPr>
        </p:nvSpPr>
        <p:spPr/>
        <p:txBody>
          <a:bodyPr vert="horz" rtlCol="0"/>
          <a:lstStyle/>
          <a:p>
            <a:r>
              <a:rPr lang="en-US" dirty="0"/>
              <a:t>&lt;#&gt;</a:t>
            </a:r>
          </a:p>
        </p:txBody>
      </p:sp>
      <p:sp>
        <p:nvSpPr>
          <p:cNvPr id="6" name="Footer Placeholder 5">
            <a:extLst>
              <a:ext uri="{2C72A976-640E-4250-8067-30217DAF682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BAE2E7F-3500-43D3-9D79-80879476EBDC}"/>
              </a:ext>
            </a:extLst>
          </p:cNvPr>
          <p:cNvSpPr>
            <a:spLocks noGrp="1"/>
          </p:cNvSpPr>
          <p:nvPr>
            <p:ph type="ftr" sz="quarter" idx="11"/>
          </p:nvPr>
        </p:nvSpPr>
        <p:spPr/>
        <p:txBody>
          <a:bodyPr vert="horz" rtlCol="0"/>
          <a:lstStyle/>
          <a:p>
            <a:r>
              <a:rPr lang="en-US" dirty="0"/>
              <a:t>Footer</a:t>
            </a:r>
          </a:p>
        </p:txBody>
      </p:sp>
      <p:sp>
        <p:nvSpPr>
          <p:cNvPr id="7" name="Date Placeholder 4">
            <a:extLst>
              <a:ext uri="{08EB1F18-D00F-4F6F-8D56-99153FE3F73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84B444E-7D77-42E0-91D5-D14BB7A4C807}"/>
              </a:ext>
            </a:extLst>
          </p:cNvPr>
          <p:cNvSpPr>
            <a:spLocks noGrp="1"/>
          </p:cNvSpPr>
          <p:nvPr>
            <p:ph type="dt" sz="half" idx="10"/>
          </p:nvPr>
        </p:nvSpPr>
        <p:spPr/>
        <p:txBody>
          <a:bodyPr vert="horz" rtlCol="0"/>
          <a:lstStyle/>
          <a:p>
            <a:r>
              <a:rPr lang="en-US" dirty="0"/>
              <a:t>Date</a:t>
            </a:r>
          </a:p>
        </p:txBody>
      </p:sp>
      <p:pic>
        <p:nvPicPr>
          <p:cNvPr id="8" name="Picture 7">
            <a:extLst>
              <a:ext uri="{99A58651-A786-4458-BE0B-C4DECF0D574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65432BC-B9A0-486A-8AD9-21A8E45E3F15}"/>
              </a:ext>
            </a:extLst>
          </p:cNvPr>
          <p:cNvPicPr>
            <a:picLocks noChangeAspect="1"/>
          </p:cNvPicPr>
          <p:nvPr userDrawn="1"/>
        </p:nvPicPr>
        <p:blipFill>
          <a:blip r:embed="rId2"/>
          <a:stretch>
            <a:fillRect/>
          </a:stretch>
        </p:blipFill>
        <p:spPr>
          <a:xfrm rot="10800000">
            <a:off x="0" y="0"/>
            <a:ext cx="1994515" cy="595150"/>
          </a:xfrm>
          <a:prstGeom prst="rect">
            <a:avLst/>
          </a:prstGeom>
          <a:noFill/>
        </p:spPr>
      </p:pic>
      <p:pic>
        <p:nvPicPr>
          <p:cNvPr id="9" name="Picture 8">
            <a:extLst>
              <a:ext uri="{65F61668-69A4-4856-97CE-0466FB826B3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49261D7-1B94-449E-8DBB-4725BFF3B80E}"/>
              </a:ext>
            </a:extLst>
          </p:cNvPr>
          <p:cNvPicPr>
            <a:picLocks noChangeAspect="1"/>
          </p:cNvPicPr>
          <p:nvPr userDrawn="1"/>
        </p:nvPicPr>
        <p:blipFill>
          <a:blip r:embed="rId3"/>
          <a:stretch>
            <a:fillRect/>
          </a:stretch>
        </p:blipFill>
        <p:spPr>
          <a:xfrm>
            <a:off x="8034250" y="4763366"/>
            <a:ext cx="933583" cy="166173"/>
          </a:xfrm>
          <a:prstGeom prst="rect">
            <a:avLst/>
          </a:prstGeom>
          <a:noFill/>
        </p:spPr>
      </p:pic>
    </p:spTree>
    <p:extLst>
      <p:ext uri="{3311EB74-3CC0-461C-AA79-DF55DD04E40D}">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26698842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Image">
    <p:spTree>
      <p:nvGrpSpPr>
        <p:cNvPr id="1" name=""/>
        <p:cNvGrpSpPr/>
        <p:nvPr/>
      </p:nvGrpSpPr>
      <p:grpSpPr>
        <a:xfrm>
          <a:off x="0" y="0"/>
          <a:ext cx="0" cy="0"/>
          <a:chOff x="0" y="0"/>
          <a:chExt cx="0" cy="0"/>
        </a:xfrm>
      </p:grpSpPr>
      <p:sp>
        <p:nvSpPr>
          <p:cNvPr id="2" name="Title 1">
            <a:extLst>
              <a:ext uri="{B33F456F-AB45-49C5-9F75-BCE71A01A8A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18A8B44-27B6-4500-A7EC-87BC04CBF185}"/>
              </a:ext>
            </a:extLst>
          </p:cNvPr>
          <p:cNvSpPr>
            <a:spLocks noGrp="1"/>
          </p:cNvSpPr>
          <p:nvPr>
            <p:ph type="title" idx="10"/>
          </p:nvPr>
        </p:nvSpPr>
        <p:spPr>
          <a:xfrm>
            <a:off x="762000" y="349043"/>
            <a:ext cx="4010025" cy="1248470"/>
          </a:xfrm>
        </p:spPr>
        <p:txBody>
          <a:bodyPr vert="horz" rtlCol="0"/>
          <a:lstStyle>
            <a:lvl1pPr lvl="0"/>
          </a:lstStyle>
          <a:p>
            <a:r>
              <a:rPr lang="en-US" dirty="0"/>
              <a:t>Click to edit Master title style</a:t>
            </a:r>
          </a:p>
        </p:txBody>
      </p:sp>
      <p:sp>
        <p:nvSpPr>
          <p:cNvPr id="3" name="Content Placeholder 2">
            <a:extLst>
              <a:ext uri="{9024ECAE-6498-4AE1-A150-8E48076055B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E3E1D84-024A-441B-96F2-AB6478DBC44B}"/>
              </a:ext>
            </a:extLst>
          </p:cNvPr>
          <p:cNvSpPr>
            <a:spLocks noGrp="1"/>
          </p:cNvSpPr>
          <p:nvPr>
            <p:ph idx="11"/>
          </p:nvPr>
        </p:nvSpPr>
        <p:spPr>
          <a:xfrm>
            <a:off x="762000" y="1607381"/>
            <a:ext cx="3619500" cy="3069050"/>
          </a:xfrm>
        </p:spPr>
        <p:txBody>
          <a:bodyPr vert="horz" rtlCol="0"/>
          <a:lstStyle>
            <a:lvl1pPr lvl="0"/>
            <a:lvl2pPr lvl="1"/>
            <a:lvl3pPr lvl="2"/>
            <a:lvl4pPr lvl="3"/>
            <a:lvl5pPr lvl="4"/>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hidden="1">
            <a:extLst>
              <a:ext uri="{6BCBC96B-6BB0-4464-9511-D174D790B37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4A1A6B0-5DB6-4EE8-B243-D2C350450EA9}"/>
              </a:ext>
            </a:extLst>
          </p:cNvPr>
          <p:cNvSpPr>
            <a:spLocks noGrp="1"/>
          </p:cNvSpPr>
          <p:nvPr>
            <p:ph idx="12"/>
          </p:nvPr>
        </p:nvSpPr>
        <p:spPr>
          <a:xfrm>
            <a:off x="4752975" y="1403352"/>
            <a:ext cx="3619500" cy="3069050"/>
          </a:xfrm>
        </p:spPr>
        <p:txBody>
          <a:bodyPr vert="horz" rtlCol="0"/>
          <a:lstStyle>
            <a:lvl1pPr lvl="0"/>
            <a:lvl2pPr lvl="1"/>
            <a:lvl3pPr lvl="2"/>
            <a:lvl4pPr lvl="3"/>
            <a:lvl5pPr lvl="4"/>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a:extLst>
              <a:ext uri="{86F6E4E2-2AE8-4A5A-89EB-0A2FE43667A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E133485-B89D-478A-979D-5FC74F84AC70}"/>
              </a:ext>
            </a:extLst>
          </p:cNvPr>
          <p:cNvSpPr>
            <a:spLocks noGrp="1"/>
          </p:cNvSpPr>
          <p:nvPr>
            <p:ph type="sldNum" sz="quarter" idx="13"/>
          </p:nvPr>
        </p:nvSpPr>
        <p:spPr/>
        <p:txBody>
          <a:bodyPr vert="horz" rtlCol="0"/>
          <a:lstStyle/>
          <a:p>
            <a:r>
              <a:rPr lang="en-US" dirty="0"/>
              <a:t>&lt;#&gt;</a:t>
            </a:r>
          </a:p>
        </p:txBody>
      </p:sp>
      <p:sp>
        <p:nvSpPr>
          <p:cNvPr id="6" name="Footer Placeholder 5">
            <a:extLst>
              <a:ext uri="{E5AAC337-2C75-41FC-AA7F-0941FAD0A14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6E7217D-7968-4049-9238-8846F200D8CE}"/>
              </a:ext>
            </a:extLst>
          </p:cNvPr>
          <p:cNvSpPr>
            <a:spLocks noGrp="1"/>
          </p:cNvSpPr>
          <p:nvPr>
            <p:ph type="ftr" sz="quarter" idx="14"/>
          </p:nvPr>
        </p:nvSpPr>
        <p:spPr/>
        <p:txBody>
          <a:bodyPr vert="horz" rtlCol="0"/>
          <a:lstStyle/>
          <a:p>
            <a:r>
              <a:rPr lang="en-US" dirty="0"/>
              <a:t>Footer</a:t>
            </a:r>
          </a:p>
        </p:txBody>
      </p:sp>
      <p:sp>
        <p:nvSpPr>
          <p:cNvPr id="7" name="Date Placeholder 4">
            <a:extLst>
              <a:ext uri="{99DA578E-B21A-45FC-9605-378A01FC3C9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9DA7B85-80D2-489D-A8B1-4AEC34F4FC8C}"/>
              </a:ext>
            </a:extLst>
          </p:cNvPr>
          <p:cNvSpPr>
            <a:spLocks noGrp="1"/>
          </p:cNvSpPr>
          <p:nvPr>
            <p:ph type="dt" sz="half" idx="15"/>
          </p:nvPr>
        </p:nvSpPr>
        <p:spPr/>
        <p:txBody>
          <a:bodyPr vert="horz" rtlCol="0"/>
          <a:lstStyle/>
          <a:p>
            <a:r>
              <a:rPr lang="en-US" dirty="0"/>
              <a:t>Date</a:t>
            </a:r>
          </a:p>
        </p:txBody>
      </p:sp>
      <p:pic>
        <p:nvPicPr>
          <p:cNvPr id="8" name="Picture 7">
            <a:extLst>
              <a:ext uri="{5EA21DAB-D7AF-4A0B-B6A3-5E04B947C65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F981C99-EDD4-497D-AD20-8C38C9AC990C}"/>
              </a:ext>
            </a:extLst>
          </p:cNvPr>
          <p:cNvPicPr>
            <a:picLocks noChangeAspect="1"/>
          </p:cNvPicPr>
          <p:nvPr userDrawn="1"/>
        </p:nvPicPr>
        <p:blipFill>
          <a:blip r:embed="rId2"/>
          <a:stretch>
            <a:fillRect/>
          </a:stretch>
        </p:blipFill>
        <p:spPr>
          <a:xfrm rot="10800000">
            <a:off x="0" y="0"/>
            <a:ext cx="1994515" cy="595150"/>
          </a:xfrm>
          <a:prstGeom prst="rect">
            <a:avLst/>
          </a:prstGeom>
          <a:noFill/>
        </p:spPr>
      </p:pic>
      <p:sp>
        <p:nvSpPr>
          <p:cNvPr id="9" name="Picture Placeholder 8">
            <a:extLst>
              <a:ext uri="{32AB5D72-071E-4DB5-81ED-A0E46E4B3E8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50B3A79-F769-4543-9715-3EC7AD776DE6}"/>
              </a:ext>
            </a:extLst>
          </p:cNvPr>
          <p:cNvSpPr>
            <a:spLocks noGrp="1"/>
          </p:cNvSpPr>
          <p:nvPr>
            <p:ph type="pic" idx="16"/>
          </p:nvPr>
        </p:nvSpPr>
        <p:spPr>
          <a:xfrm>
            <a:off x="5143500" y="0"/>
            <a:ext cx="4001719" cy="5144719"/>
          </a:xfrm>
          <a:prstGeom prst="rect">
            <a:avLst/>
          </a:prstGeom>
        </p:spPr>
        <p:txBody>
          <a:bodyPr vert="horz" lIns="91440" tIns="93600" rIns="91440" bIns="45720" rtlCol="0">
            <a:noAutofit/>
          </a:bodyPr>
          <a:lstStyle/>
          <a:p>
            <a:pPr lvl="0"/>
            <a:r>
              <a:rPr lang="en-US" dirty="0"/>
              <a:t>Click to edit Master text styles</a:t>
            </a:r>
          </a:p>
        </p:txBody>
      </p:sp>
      <p:pic>
        <p:nvPicPr>
          <p:cNvPr id="10" name="Picture 9">
            <a:extLst>
              <a:ext uri="{E9F2CC7C-34FB-4F45-8454-CEF113F7F94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0634A6A-048B-40DC-87FD-E1EB2057E6D2}"/>
              </a:ext>
            </a:extLst>
          </p:cNvPr>
          <p:cNvPicPr>
            <a:picLocks noChangeAspect="1"/>
          </p:cNvPicPr>
          <p:nvPr userDrawn="1"/>
        </p:nvPicPr>
        <p:blipFill>
          <a:blip r:embed="rId3"/>
          <a:stretch>
            <a:fillRect/>
          </a:stretch>
        </p:blipFill>
        <p:spPr>
          <a:xfrm>
            <a:off x="8034250" y="4763366"/>
            <a:ext cx="933583" cy="166173"/>
          </a:xfrm>
          <a:prstGeom prst="rect">
            <a:avLst/>
          </a:prstGeom>
          <a:noFill/>
        </p:spPr>
      </p:pic>
    </p:spTree>
    <p:extLst>
      <p:ext uri="{E5A9151D-644A-4BDC-96E3-26BCDB75CD8F}">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26698842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ext Placeholder 2">
            <a:extLst>
              <a:ext uri="{E3BCAB0B-96AE-4BA2-9A14-E6F24930EF1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8009C84-2F69-4DA4-8CAB-51E9FA206E92}"/>
              </a:ext>
            </a:extLst>
          </p:cNvPr>
          <p:cNvSpPr>
            <a:spLocks noGrp="1"/>
          </p:cNvSpPr>
          <p:nvPr>
            <p:ph type="body"/>
          </p:nvPr>
        </p:nvSpPr>
        <p:spPr>
          <a:xfrm>
            <a:off x="762000" y="1400175"/>
            <a:ext cx="3619500" cy="540644"/>
          </a:xfrm>
          <a:prstGeom prst="rect">
            <a:avLst/>
          </a:prstGeom>
        </p:spPr>
        <p:txBody>
          <a:bodyPr vert="horz" rtlCol="0" anchor="ctr">
            <a:normAutofit/>
          </a:bodyPr>
          <a:lstStyle>
            <a:lvl1pPr marL="0" lvl="0" indent="0">
              <a:buNone/>
              <a:defRPr lang="en-US" sz="1600" i="0" cap="none" dirty="0">
                <a:solidFill>
                  <a:srgbClr val="0070C0"/>
                </a:solidFill>
                <a:latin typeface="+mn-lt"/>
              </a:defRPr>
            </a:lvl1pPr>
            <a:lvl2pPr marL="457200" lvl="1" indent="0">
              <a:buNone/>
              <a:defRPr lang="en-US" sz="2000" b="1" dirty="0">
                <a:latin typeface="+mn-lt"/>
              </a:defRPr>
            </a:lvl2pPr>
            <a:lvl3pPr marL="914400" lvl="2" indent="0">
              <a:buNone/>
              <a:defRPr lang="en-US" sz="1800" b="1" dirty="0">
                <a:latin typeface="+mn-lt"/>
              </a:defRPr>
            </a:lvl3pPr>
            <a:lvl4pPr marL="1371600" lvl="3" indent="0">
              <a:buNone/>
              <a:defRPr lang="en-US" sz="1600" b="1" dirty="0">
                <a:latin typeface="+mn-lt"/>
              </a:defRPr>
            </a:lvl4pPr>
            <a:lvl5pPr marL="1828800" lvl="4" indent="0">
              <a:buNone/>
              <a:defRPr lang="en-US" sz="1600" b="1" dirty="0">
                <a:latin typeface="+mn-lt"/>
              </a:defRPr>
            </a:lvl5pPr>
            <a:lvl6pPr marL="2286000" lvl="5" indent="0">
              <a:buNone/>
              <a:defRPr lang="en-US" sz="1600" b="1" dirty="0">
                <a:latin typeface="+mn-lt"/>
              </a:defRPr>
            </a:lvl6pPr>
            <a:lvl7pPr marL="2743200" lvl="6" indent="0">
              <a:buNone/>
              <a:defRPr lang="en-US" sz="1600" b="1" dirty="0">
                <a:latin typeface="+mn-lt"/>
              </a:defRPr>
            </a:lvl7pPr>
            <a:lvl8pPr marL="3200400" lvl="7" indent="0">
              <a:buNone/>
              <a:defRPr lang="en-US" sz="1600" b="1" dirty="0">
                <a:latin typeface="+mn-lt"/>
              </a:defRPr>
            </a:lvl8pPr>
            <a:lvl9pPr marL="3657600" lvl="8" indent="0">
              <a:buNone/>
              <a:defRPr lang="en-US" sz="1600" b="1" dirty="0">
                <a:latin typeface="+mn-lt"/>
              </a:defRPr>
            </a:lvl9pPr>
          </a:lstStyle>
          <a:p>
            <a:pPr lvl="0"/>
            <a:r>
              <a:rPr lang="en-US" dirty="0"/>
              <a:t>Click to edit Master text styles</a:t>
            </a:r>
          </a:p>
        </p:txBody>
      </p:sp>
      <p:sp>
        <p:nvSpPr>
          <p:cNvPr id="3" name="Text Placeholder 4">
            <a:extLst>
              <a:ext uri="{F02A46D6-1286-43C0-926D-E13745BE7EE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B36AB40-ABDD-4DD1-8E0E-88E839C3E346}"/>
              </a:ext>
            </a:extLst>
          </p:cNvPr>
          <p:cNvSpPr>
            <a:spLocks noGrp="1"/>
          </p:cNvSpPr>
          <p:nvPr>
            <p:ph type="body" idx="1"/>
          </p:nvPr>
        </p:nvSpPr>
        <p:spPr>
          <a:xfrm>
            <a:off x="4754717" y="1400175"/>
            <a:ext cx="3619500" cy="540644"/>
          </a:xfrm>
          <a:prstGeom prst="rect">
            <a:avLst/>
          </a:prstGeom>
        </p:spPr>
        <p:txBody>
          <a:bodyPr vert="horz" rtlCol="0" anchor="ctr">
            <a:normAutofit/>
          </a:bodyPr>
          <a:lstStyle>
            <a:lvl1pPr marL="0" lvl="0" indent="0">
              <a:buNone/>
              <a:defRPr lang="en-US" sz="1600" i="0" cap="none" dirty="0">
                <a:solidFill>
                  <a:srgbClr val="0070C0"/>
                </a:solidFill>
                <a:latin typeface="+mn-lt"/>
              </a:defRPr>
            </a:lvl1pPr>
            <a:lvl2pPr marL="457200" lvl="1" indent="0">
              <a:buNone/>
              <a:defRPr lang="en-US" sz="2000" b="1" dirty="0">
                <a:latin typeface="+mn-lt"/>
              </a:defRPr>
            </a:lvl2pPr>
            <a:lvl3pPr marL="914400" lvl="2" indent="0">
              <a:buNone/>
              <a:defRPr lang="en-US" sz="1800" b="1" dirty="0">
                <a:latin typeface="+mn-lt"/>
              </a:defRPr>
            </a:lvl3pPr>
            <a:lvl4pPr marL="1371600" lvl="3" indent="0">
              <a:buNone/>
              <a:defRPr lang="en-US" sz="1600" b="1" dirty="0">
                <a:latin typeface="+mn-lt"/>
              </a:defRPr>
            </a:lvl4pPr>
            <a:lvl5pPr marL="1828800" lvl="4" indent="0">
              <a:buNone/>
              <a:defRPr lang="en-US" sz="1600" b="1" dirty="0">
                <a:latin typeface="+mn-lt"/>
              </a:defRPr>
            </a:lvl5pPr>
            <a:lvl6pPr marL="2286000" lvl="5" indent="0">
              <a:buNone/>
              <a:defRPr lang="en-US" sz="1600" b="1" dirty="0">
                <a:latin typeface="+mn-lt"/>
              </a:defRPr>
            </a:lvl6pPr>
            <a:lvl7pPr marL="2743200" lvl="6" indent="0">
              <a:buNone/>
              <a:defRPr lang="en-US" sz="1600" b="1" dirty="0">
                <a:latin typeface="+mn-lt"/>
              </a:defRPr>
            </a:lvl7pPr>
            <a:lvl8pPr marL="3200400" lvl="7" indent="0">
              <a:buNone/>
              <a:defRPr lang="en-US" sz="1600" b="1" dirty="0">
                <a:latin typeface="+mn-lt"/>
              </a:defRPr>
            </a:lvl8pPr>
            <a:lvl9pPr marL="3657600" lvl="8" indent="0">
              <a:buNone/>
              <a:defRPr lang="en-US" sz="1600" b="1" dirty="0">
                <a:latin typeface="+mn-lt"/>
              </a:defRPr>
            </a:lvl9pPr>
          </a:lstStyle>
          <a:p>
            <a:pPr lvl="0"/>
            <a:r>
              <a:rPr lang="en-US" dirty="0"/>
              <a:t>Click to edit Master text styles</a:t>
            </a:r>
          </a:p>
        </p:txBody>
      </p:sp>
      <p:sp>
        <p:nvSpPr>
          <p:cNvPr id="4" name="Content Placeholder 2">
            <a:extLst>
              <a:ext uri="{FCE4C021-5645-467E-9674-200405B7E6C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AF08ADB-EBE6-475F-B12E-E4CBFAC4E952}"/>
              </a:ext>
            </a:extLst>
          </p:cNvPr>
          <p:cNvSpPr>
            <a:spLocks noGrp="1"/>
          </p:cNvSpPr>
          <p:nvPr>
            <p:ph idx="2"/>
          </p:nvPr>
        </p:nvSpPr>
        <p:spPr>
          <a:xfrm>
            <a:off x="762000" y="1961537"/>
            <a:ext cx="3619500" cy="2510865"/>
          </a:xfrm>
        </p:spPr>
        <p:txBody>
          <a:bodyPr vert="horz" rtlCol="0"/>
          <a:lstStyle>
            <a:lvl1pPr lvl="0"/>
            <a:lvl2pPr lvl="1"/>
            <a:lvl3pPr lvl="2"/>
            <a:lvl4pPr lvl="3"/>
            <a:lvl5pPr lvl="4"/>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a:extLst>
              <a:ext uri="{E5DE3AD2-817A-4CD6-82D5-D4D3775CE05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A2568DB-AA7F-472A-8830-D79ACA4826A4}"/>
              </a:ext>
            </a:extLst>
          </p:cNvPr>
          <p:cNvSpPr>
            <a:spLocks noGrp="1"/>
          </p:cNvSpPr>
          <p:nvPr>
            <p:ph type="title" idx="3"/>
          </p:nvPr>
        </p:nvSpPr>
        <p:spPr/>
        <p:txBody>
          <a:bodyPr vert="horz" rtlCol="0"/>
          <a:lstStyle>
            <a:lvl1pPr lvl="0"/>
          </a:lstStyle>
          <a:p>
            <a:r>
              <a:rPr lang="en-US" dirty="0"/>
              <a:t>Click to edit Master title style</a:t>
            </a:r>
          </a:p>
        </p:txBody>
      </p:sp>
      <p:sp>
        <p:nvSpPr>
          <p:cNvPr id="6" name="Content Placeholder 2">
            <a:extLst>
              <a:ext uri="{0102C766-0491-4960-AFC7-7B748114EDD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6CCE034-DA0A-49B7-A147-E8A0E68EF597}"/>
              </a:ext>
            </a:extLst>
          </p:cNvPr>
          <p:cNvSpPr>
            <a:spLocks noGrp="1"/>
          </p:cNvSpPr>
          <p:nvPr>
            <p:ph idx="4"/>
          </p:nvPr>
        </p:nvSpPr>
        <p:spPr>
          <a:xfrm>
            <a:off x="4751443" y="1961537"/>
            <a:ext cx="3619500" cy="2510865"/>
          </a:xfrm>
        </p:spPr>
        <p:txBody>
          <a:bodyPr vert="horz" rtlCol="0"/>
          <a:lstStyle>
            <a:lvl1pPr lvl="0"/>
            <a:lvl2pPr lvl="1"/>
            <a:lvl3pPr lvl="2"/>
            <a:lvl4pPr lvl="3"/>
            <a:lvl5pPr lvl="4"/>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4">
            <a:extLst>
              <a:ext uri="{D44F4FE6-D288-4343-868E-A89CCEE6F72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648908B-25FB-4F98-A7AE-0EC7D9E789F2}"/>
              </a:ext>
            </a:extLst>
          </p:cNvPr>
          <p:cNvSpPr>
            <a:spLocks noGrp="1"/>
          </p:cNvSpPr>
          <p:nvPr>
            <p:ph type="dt" sz="half" idx="10"/>
          </p:nvPr>
        </p:nvSpPr>
        <p:spPr/>
        <p:txBody>
          <a:bodyPr vert="horz" rtlCol="0"/>
          <a:lstStyle/>
          <a:p>
            <a:r>
              <a:rPr lang="en-US" dirty="0"/>
              <a:t>Date</a:t>
            </a:r>
          </a:p>
        </p:txBody>
      </p:sp>
      <p:sp>
        <p:nvSpPr>
          <p:cNvPr id="8" name="Footer Placeholder 5">
            <a:extLst>
              <a:ext uri="{A1B3685E-2B1A-4D19-945D-AB47A89E446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909B648-74D8-4A68-834C-14856720E1A0}"/>
              </a:ext>
            </a:extLst>
          </p:cNvPr>
          <p:cNvSpPr>
            <a:spLocks noGrp="1"/>
          </p:cNvSpPr>
          <p:nvPr>
            <p:ph type="ftr" sz="quarter" idx="11"/>
          </p:nvPr>
        </p:nvSpPr>
        <p:spPr/>
        <p:txBody>
          <a:bodyPr vert="horz" rtlCol="0"/>
          <a:lstStyle/>
          <a:p>
            <a:r>
              <a:rPr lang="en-US" dirty="0"/>
              <a:t>Footer</a:t>
            </a:r>
          </a:p>
        </p:txBody>
      </p:sp>
      <p:sp>
        <p:nvSpPr>
          <p:cNvPr id="9" name="Slide Number Placeholder 6">
            <a:extLst>
              <a:ext uri="{2C1CACE2-4BE0-4E33-94D1-BD1E809818B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092A6C3-3752-442C-BEC3-A68A7FFE2340}"/>
              </a:ext>
            </a:extLst>
          </p:cNvPr>
          <p:cNvSpPr>
            <a:spLocks noGrp="1"/>
          </p:cNvSpPr>
          <p:nvPr>
            <p:ph type="sldNum" sz="quarter" idx="12"/>
          </p:nvPr>
        </p:nvSpPr>
        <p:spPr/>
        <p:txBody>
          <a:bodyPr vert="horz" rtlCol="0"/>
          <a:lstStyle/>
          <a:p>
            <a:r>
              <a:rPr lang="en-US" dirty="0"/>
              <a:t>&lt;#&gt;</a:t>
            </a:r>
          </a:p>
        </p:txBody>
      </p:sp>
      <p:pic>
        <p:nvPicPr>
          <p:cNvPr id="10" name="Picture 9">
            <a:extLst>
              <a:ext uri="{B3F3CCF2-130F-4426-8C99-F2CECEF55A1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256D7E5-37DF-4BD6-B716-00E6286DAD00}"/>
              </a:ext>
            </a:extLst>
          </p:cNvPr>
          <p:cNvPicPr>
            <a:picLocks noChangeAspect="1"/>
          </p:cNvPicPr>
          <p:nvPr userDrawn="1"/>
        </p:nvPicPr>
        <p:blipFill>
          <a:blip r:embed="rId2"/>
          <a:stretch>
            <a:fillRect/>
          </a:stretch>
        </p:blipFill>
        <p:spPr>
          <a:xfrm rot="10800000">
            <a:off x="0" y="0"/>
            <a:ext cx="1994515" cy="595150"/>
          </a:xfrm>
          <a:prstGeom prst="rect">
            <a:avLst/>
          </a:prstGeom>
          <a:noFill/>
        </p:spPr>
      </p:pic>
      <p:pic>
        <p:nvPicPr>
          <p:cNvPr id="11" name="Picture 10">
            <a:extLst>
              <a:ext uri="{5A7527AA-EDF0-4E24-805D-76072172FD6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2CCBEE7-BA75-43E6-9A58-946AAF300E08}"/>
              </a:ext>
            </a:extLst>
          </p:cNvPr>
          <p:cNvPicPr>
            <a:picLocks noChangeAspect="1"/>
          </p:cNvPicPr>
          <p:nvPr userDrawn="1"/>
        </p:nvPicPr>
        <p:blipFill>
          <a:blip r:embed="rId3"/>
          <a:stretch>
            <a:fillRect/>
          </a:stretch>
        </p:blipFill>
        <p:spPr>
          <a:xfrm>
            <a:off x="8034250" y="4763366"/>
            <a:ext cx="933583" cy="166173"/>
          </a:xfrm>
          <a:prstGeom prst="rect">
            <a:avLst/>
          </a:prstGeom>
          <a:noFill/>
        </p:spPr>
      </p:pic>
    </p:spTree>
    <p:extLst>
      <p:ext uri="{B87E75FC-E038-4FDD-BCF9-2266845EE539}">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26698842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a:extLst>
              <a:ext uri="{981E0F80-2728-4E69-90CA-F7ED0A9C7DC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E31EECF-45D4-45CA-82A9-5BE74D069E47}"/>
              </a:ext>
            </a:extLst>
          </p:cNvPr>
          <p:cNvSpPr>
            <a:spLocks noGrp="1"/>
          </p:cNvSpPr>
          <p:nvPr>
            <p:ph type="sldNum" sz="quarter" idx="12"/>
          </p:nvPr>
        </p:nvSpPr>
        <p:spPr/>
        <p:txBody>
          <a:bodyPr vert="horz" rtlCol="0"/>
          <a:lstStyle/>
          <a:p>
            <a:r>
              <a:rPr lang="en-US" dirty="0"/>
              <a:t>&lt;#&gt;</a:t>
            </a:r>
          </a:p>
        </p:txBody>
      </p:sp>
      <p:sp>
        <p:nvSpPr>
          <p:cNvPr id="3" name="Footer Placeholder 2">
            <a:extLst>
              <a:ext uri="{077B2B0C-4620-47E1-A644-E7DCC5AC204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1F4D51F-910C-4DFB-A8E5-F21465BE0FE3}"/>
              </a:ext>
            </a:extLst>
          </p:cNvPr>
          <p:cNvSpPr>
            <a:spLocks noGrp="1"/>
          </p:cNvSpPr>
          <p:nvPr>
            <p:ph type="ftr" sz="quarter" idx="11"/>
          </p:nvPr>
        </p:nvSpPr>
        <p:spPr/>
        <p:txBody>
          <a:bodyPr vert="horz" rtlCol="0"/>
          <a:lstStyle/>
          <a:p>
            <a:r>
              <a:rPr lang="en-US" dirty="0"/>
              <a:t>Footer</a:t>
            </a:r>
          </a:p>
        </p:txBody>
      </p:sp>
      <p:sp>
        <p:nvSpPr>
          <p:cNvPr id="4" name="Date Placeholder 1">
            <a:extLst>
              <a:ext uri="{B17D78AB-46B3-4441-9FFE-B723B8B174F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A3A589D-A25D-4FA9-A7D4-1B00F16CA314}"/>
              </a:ext>
            </a:extLst>
          </p:cNvPr>
          <p:cNvSpPr>
            <a:spLocks noGrp="1"/>
          </p:cNvSpPr>
          <p:nvPr>
            <p:ph type="dt" sz="half" idx="10"/>
          </p:nvPr>
        </p:nvSpPr>
        <p:spPr/>
        <p:txBody>
          <a:bodyPr vert="horz" rtlCol="0"/>
          <a:lstStyle/>
          <a:p>
            <a:r>
              <a:rPr lang="en-US" dirty="0"/>
              <a:t>Date</a:t>
            </a:r>
          </a:p>
        </p:txBody>
      </p:sp>
      <p:pic>
        <p:nvPicPr>
          <p:cNvPr id="5" name="Picture 4">
            <a:extLst>
              <a:ext uri="{834332F2-50D7-48EB-BC90-19C7F84D62C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3210096-4AC7-4604-9C02-B7E053791270}"/>
              </a:ext>
            </a:extLst>
          </p:cNvPr>
          <p:cNvPicPr>
            <a:picLocks noChangeAspect="1"/>
          </p:cNvPicPr>
          <p:nvPr userDrawn="1"/>
        </p:nvPicPr>
        <p:blipFill>
          <a:blip r:embed="rId2"/>
          <a:stretch>
            <a:fillRect/>
          </a:stretch>
        </p:blipFill>
        <p:spPr>
          <a:xfrm rot="10800000">
            <a:off x="0" y="0"/>
            <a:ext cx="1994515" cy="595150"/>
          </a:xfrm>
          <a:prstGeom prst="rect">
            <a:avLst/>
          </a:prstGeom>
          <a:noFill/>
        </p:spPr>
      </p:pic>
      <p:pic>
        <p:nvPicPr>
          <p:cNvPr id="6" name="Picture 5">
            <a:extLst>
              <a:ext uri="{E625458F-F50F-49FB-A7DA-DE18175384B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B94301D-5E4D-4C6C-B689-66735FA7724D}"/>
              </a:ext>
            </a:extLst>
          </p:cNvPr>
          <p:cNvPicPr>
            <a:picLocks noChangeAspect="1"/>
          </p:cNvPicPr>
          <p:nvPr userDrawn="1"/>
        </p:nvPicPr>
        <p:blipFill>
          <a:blip r:embed="rId3"/>
          <a:stretch>
            <a:fillRect/>
          </a:stretch>
        </p:blipFill>
        <p:spPr>
          <a:xfrm>
            <a:off x="8034250" y="4763366"/>
            <a:ext cx="933583" cy="166173"/>
          </a:xfrm>
          <a:prstGeom prst="rect">
            <a:avLst/>
          </a:prstGeom>
          <a:noFill/>
        </p:spPr>
      </p:pic>
    </p:spTree>
    <p:extLst>
      <p:ext uri="{796D2AB9-706A-4817-940F-8FD51059F038}">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26698842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004CF153-4FA2-490E-A245-3558A5899E3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8F32C02-A2CE-4964-9599-036001D4871D}"/>
              </a:ext>
            </a:extLst>
          </p:cNvPr>
          <p:cNvSpPr>
            <a:spLocks noGrp="1"/>
          </p:cNvSpPr>
          <p:nvPr>
            <p:ph type="title"/>
          </p:nvPr>
        </p:nvSpPr>
        <p:spPr/>
        <p:txBody>
          <a:bodyPr vert="horz" rtlCol="0"/>
          <a:lstStyle>
            <a:lvl1pPr lvl="0"/>
          </a:lstStyle>
          <a:p>
            <a:r>
              <a:rPr lang="en-US" dirty="0"/>
              <a:t>Click to edit Master title style</a:t>
            </a:r>
          </a:p>
        </p:txBody>
      </p:sp>
      <p:sp>
        <p:nvSpPr>
          <p:cNvPr id="3" name="Text Placeholder 3">
            <a:extLst>
              <a:ext uri="{C29CFBEF-9A34-4567-9CDB-2F1C67DB43B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53B2D4E-36B3-45C7-9A12-3F862AD92794}"/>
              </a:ext>
            </a:extLst>
          </p:cNvPr>
          <p:cNvSpPr>
            <a:spLocks noGrp="1"/>
          </p:cNvSpPr>
          <p:nvPr>
            <p:ph type="body" idx="1"/>
          </p:nvPr>
        </p:nvSpPr>
        <p:spPr>
          <a:xfrm>
            <a:off x="762000" y="1455900"/>
            <a:ext cx="2822399" cy="2984400"/>
          </a:xfrm>
        </p:spPr>
        <p:txBody>
          <a:bodyPr vert="horz" lIns="91440" tIns="93600" rIns="91440" bIns="45720" rtlCol="0" anchor="t">
            <a:normAutofit/>
          </a:bodyPr>
          <a:lstStyle>
            <a:lvl1pPr marL="0" lvl="0" indent="0">
              <a:lnSpc>
                <a:spcPct val="100000"/>
              </a:lnSpc>
              <a:buNone/>
              <a:defRPr lang="en-US" dirty="0">
                <a:latin typeface="+mn-lt"/>
              </a:defRPr>
            </a:lvl1pPr>
          </a:lstStyle>
          <a:p>
            <a:r>
              <a:rPr lang="en-US" dirty="0"/>
              <a:t>Click to edit Master text styles</a:t>
            </a:r>
          </a:p>
        </p:txBody>
      </p:sp>
      <p:sp>
        <p:nvSpPr>
          <p:cNvPr id="4" name="Content Placeholder 2">
            <a:extLst>
              <a:ext uri="{3CE444B7-2612-479D-91A3-B563E664D65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266A307-009E-48C7-B1C6-10FCDAEC9A24}"/>
              </a:ext>
            </a:extLst>
          </p:cNvPr>
          <p:cNvSpPr>
            <a:spLocks noGrp="1"/>
          </p:cNvSpPr>
          <p:nvPr>
            <p:ph idx="2"/>
          </p:nvPr>
        </p:nvSpPr>
        <p:spPr>
          <a:xfrm>
            <a:off x="3776758" y="1447800"/>
            <a:ext cx="4605242" cy="3000375"/>
          </a:xfrm>
        </p:spPr>
        <p:txBody>
          <a:bodyPr vert="horz" rtlCol="0"/>
          <a:lstStyle>
            <a:lvl1pPr lvl="0"/>
            <a:lvl2pPr lvl="1"/>
            <a:lvl3pPr lvl="2"/>
            <a:lvl4pPr lvl="3"/>
            <a:lvl5pPr lvl="4"/>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3">
            <a:extLst>
              <a:ext uri="{5D6157E6-65C7-4189-BC9C-44EC8CA517F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5265C2D-FF9B-4D7E-B400-C92DF5E2E6E6}"/>
              </a:ext>
            </a:extLst>
          </p:cNvPr>
          <p:cNvSpPr>
            <a:spLocks noGrp="1"/>
          </p:cNvSpPr>
          <p:nvPr>
            <p:ph type="sldNum" sz="quarter" idx="12"/>
          </p:nvPr>
        </p:nvSpPr>
        <p:spPr/>
        <p:txBody>
          <a:bodyPr vert="horz" rtlCol="0"/>
          <a:lstStyle/>
          <a:p>
            <a:r>
              <a:rPr lang="en-US" dirty="0"/>
              <a:t>&lt;#&gt;</a:t>
            </a:r>
          </a:p>
        </p:txBody>
      </p:sp>
      <p:sp>
        <p:nvSpPr>
          <p:cNvPr id="6" name="Footer Placeholder 2">
            <a:extLst>
              <a:ext uri="{D23B884B-9507-40A0-9C1B-E476C5AF8FA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6C0C187-18A1-4D09-91F2-02E8E413108D}"/>
              </a:ext>
            </a:extLst>
          </p:cNvPr>
          <p:cNvSpPr>
            <a:spLocks noGrp="1"/>
          </p:cNvSpPr>
          <p:nvPr>
            <p:ph type="ftr" sz="quarter" idx="11"/>
          </p:nvPr>
        </p:nvSpPr>
        <p:spPr/>
        <p:txBody>
          <a:bodyPr vert="horz" rtlCol="0"/>
          <a:lstStyle/>
          <a:p>
            <a:r>
              <a:rPr lang="en-US" dirty="0"/>
              <a:t>Footer</a:t>
            </a:r>
          </a:p>
        </p:txBody>
      </p:sp>
      <p:sp>
        <p:nvSpPr>
          <p:cNvPr id="7" name="Date Placeholder 1">
            <a:extLst>
              <a:ext uri="{902BBA42-5D24-44AE-886B-25A885DF8EF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FF0D70A-EA4E-42E1-A0ED-07011D598E17}"/>
              </a:ext>
            </a:extLst>
          </p:cNvPr>
          <p:cNvSpPr>
            <a:spLocks noGrp="1"/>
          </p:cNvSpPr>
          <p:nvPr>
            <p:ph type="dt" sz="half" idx="10"/>
          </p:nvPr>
        </p:nvSpPr>
        <p:spPr/>
        <p:txBody>
          <a:bodyPr vert="horz" rtlCol="0"/>
          <a:lstStyle/>
          <a:p>
            <a:r>
              <a:rPr lang="en-US" dirty="0"/>
              <a:t>Date</a:t>
            </a:r>
          </a:p>
        </p:txBody>
      </p:sp>
      <p:pic>
        <p:nvPicPr>
          <p:cNvPr id="8" name="Picture 7">
            <a:extLst>
              <a:ext uri="{0931B714-6CF8-4D33-B04D-39B1A158264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2FC8B20-D995-4577-9BFC-E10DD47E1E11}"/>
              </a:ext>
            </a:extLst>
          </p:cNvPr>
          <p:cNvPicPr>
            <a:picLocks noChangeAspect="1"/>
          </p:cNvPicPr>
          <p:nvPr userDrawn="1"/>
        </p:nvPicPr>
        <p:blipFill>
          <a:blip r:embed="rId2"/>
          <a:stretch>
            <a:fillRect/>
          </a:stretch>
        </p:blipFill>
        <p:spPr>
          <a:xfrm rot="10800000">
            <a:off x="0" y="0"/>
            <a:ext cx="1994515" cy="595150"/>
          </a:xfrm>
          <a:prstGeom prst="rect">
            <a:avLst/>
          </a:prstGeom>
          <a:noFill/>
        </p:spPr>
      </p:pic>
      <p:pic>
        <p:nvPicPr>
          <p:cNvPr id="9" name="Picture 8">
            <a:extLst>
              <a:ext uri="{82C93B53-DFE5-4AF9-B802-811EC34E989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C00A6D2-2A0D-439D-AC35-22062067EADE}"/>
              </a:ext>
            </a:extLst>
          </p:cNvPr>
          <p:cNvPicPr>
            <a:picLocks noChangeAspect="1"/>
          </p:cNvPicPr>
          <p:nvPr userDrawn="1"/>
        </p:nvPicPr>
        <p:blipFill>
          <a:blip r:embed="rId3"/>
          <a:stretch>
            <a:fillRect/>
          </a:stretch>
        </p:blipFill>
        <p:spPr>
          <a:xfrm>
            <a:off x="8034250" y="4763366"/>
            <a:ext cx="933583" cy="166173"/>
          </a:xfrm>
          <a:prstGeom prst="rect">
            <a:avLst/>
          </a:prstGeom>
          <a:noFill/>
        </p:spPr>
      </p:pic>
    </p:spTree>
    <p:extLst>
      <p:ext uri="{17F98262-C92D-49A2-A017-F57EBC0145A4}">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26698842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Text, and Images">
    <p:spTree>
      <p:nvGrpSpPr>
        <p:cNvPr id="1" name=""/>
        <p:cNvGrpSpPr/>
        <p:nvPr/>
      </p:nvGrpSpPr>
      <p:grpSpPr>
        <a:xfrm>
          <a:off x="0" y="0"/>
          <a:ext cx="0" cy="0"/>
          <a:chOff x="0" y="0"/>
          <a:chExt cx="0" cy="0"/>
        </a:xfrm>
      </p:grpSpPr>
      <p:sp>
        <p:nvSpPr>
          <p:cNvPr id="2" name="Rectangle 19">
            <a:extLst>
              <a:ext uri="{6FE1AA3D-EAD5-4B71-A8A4-B0C1C5A5BF2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BBC6552-2884-46D5-BA65-40935E7074ED}"/>
              </a:ext>
            </a:extLst>
          </p:cNvPr>
          <p:cNvSpPr/>
          <p:nvPr/>
        </p:nvSpPr>
        <p:spPr>
          <a:xfrm>
            <a:off x="774703" y="1417637"/>
            <a:ext cx="1850529" cy="2192337"/>
          </a:xfrm>
          <a:prstGeom prst="rect">
            <a:avLst/>
          </a:prstGeom>
          <a:noFill/>
          <a:ln w="6350" cap="flat">
            <a:solidFill>
              <a:schemeClr val="tx1">
                <a:alpha val="48000"/>
                <a:lumMod val="50000"/>
                <a:lumOff val="50000"/>
              </a:schemeClr>
            </a:solidFill>
            <a:prstDash val="solid"/>
            <a:miter lim="800000"/>
          </a:ln>
          <a:effectLst/>
        </p:spPr>
        <p:style>
          <a:lnRef idx="1">
            <a:schemeClr val="accent1"/>
          </a:lnRef>
          <a:fillRef idx="3">
            <a:schemeClr val="accent1"/>
          </a:fillRef>
          <a:effectRef idx="0">
            <a:schemeClr val="accent1"/>
          </a:effectRef>
          <a:fontRef idx="minor">
            <a:srgbClr val="FFFFFF"/>
          </a:fontRef>
        </p:style>
        <p:txBody>
          <a:bodyPr vert="horz" rtlCol="0" anchor="ctr"/>
          <a:lstStyle/>
          <a:p>
            <a:pPr algn="ctr"/>
            <a:endParaRPr lang="en-US" dirty="0">
              <a:latin typeface="+mn-lt"/>
            </a:endParaRPr>
          </a:p>
        </p:txBody>
      </p:sp>
      <p:sp>
        <p:nvSpPr>
          <p:cNvPr id="3" name="Rectangle 20">
            <a:extLst>
              <a:ext uri="{C2F1A50F-5934-404B-9426-D8D8303E1D9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3848F4E-7575-49D5-BDB3-77C11A0A4A18}"/>
              </a:ext>
            </a:extLst>
          </p:cNvPr>
          <p:cNvSpPr/>
          <p:nvPr/>
        </p:nvSpPr>
        <p:spPr>
          <a:xfrm>
            <a:off x="2774950" y="1417637"/>
            <a:ext cx="3580319" cy="2192337"/>
          </a:xfrm>
          <a:prstGeom prst="rect">
            <a:avLst/>
          </a:prstGeom>
          <a:noFill/>
          <a:ln w="6350" cap="flat">
            <a:solidFill>
              <a:schemeClr val="tx1">
                <a:alpha val="48000"/>
                <a:lumMod val="50000"/>
                <a:lumOff val="50000"/>
              </a:schemeClr>
            </a:solidFill>
            <a:prstDash val="solid"/>
            <a:miter lim="800000"/>
          </a:ln>
          <a:effectLst/>
        </p:spPr>
        <p:style>
          <a:lnRef idx="1">
            <a:schemeClr val="accent1"/>
          </a:lnRef>
          <a:fillRef idx="3">
            <a:schemeClr val="accent1"/>
          </a:fillRef>
          <a:effectRef idx="0">
            <a:schemeClr val="accent1"/>
          </a:effectRef>
          <a:fontRef idx="minor">
            <a:srgbClr val="FFFFFF"/>
          </a:fontRef>
        </p:style>
        <p:txBody>
          <a:bodyPr vert="horz" rtlCol="0" anchor="ctr"/>
          <a:lstStyle/>
          <a:p>
            <a:pPr algn="ctr"/>
            <a:endParaRPr lang="en-US" dirty="0">
              <a:latin typeface="+mn-lt"/>
            </a:endParaRPr>
          </a:p>
        </p:txBody>
      </p:sp>
      <p:sp>
        <p:nvSpPr>
          <p:cNvPr id="4" name="Rectangle 22">
            <a:extLst>
              <a:ext uri="{176C74CD-C92C-4715-9F6C-09C26A03C2D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9F4EF69-9138-40DA-9F83-C109919758EF}"/>
              </a:ext>
            </a:extLst>
          </p:cNvPr>
          <p:cNvSpPr/>
          <p:nvPr/>
        </p:nvSpPr>
        <p:spPr>
          <a:xfrm>
            <a:off x="6496050" y="1417637"/>
            <a:ext cx="1882776" cy="2192337"/>
          </a:xfrm>
          <a:custGeom>
            <a:avLst/>
            <a:gdLst/>
            <a:ahLst/>
            <a:cxnLst/>
            <a:rect l="0" t="0" r="r" b="b"/>
            <a:pathLst>
              <a:path w="1882776" h="2192337">
                <a:moveTo>
                  <a:pt x="9525" y="0"/>
                </a:moveTo>
                <a:lnTo>
                  <a:pt x="1882777" y="0"/>
                </a:lnTo>
                <a:lnTo>
                  <a:pt x="1882777" y="2192337"/>
                </a:lnTo>
                <a:lnTo>
                  <a:pt x="9525" y="2192337"/>
                </a:lnTo>
                <a:close/>
              </a:path>
            </a:pathLst>
          </a:custGeom>
          <a:noFill/>
          <a:ln w="6350" cap="flat">
            <a:solidFill>
              <a:schemeClr val="tx1">
                <a:alpha val="48000"/>
                <a:lumMod val="50000"/>
                <a:lumOff val="50000"/>
              </a:schemeClr>
            </a:solidFill>
            <a:prstDash val="solid"/>
            <a:miter lim="800000"/>
          </a:ln>
          <a:effectLst/>
        </p:spPr>
        <p:style>
          <a:lnRef idx="1">
            <a:schemeClr val="accent1"/>
          </a:lnRef>
          <a:fillRef idx="3">
            <a:schemeClr val="accent1"/>
          </a:fillRef>
          <a:effectRef idx="0">
            <a:schemeClr val="accent1"/>
          </a:effectRef>
          <a:fontRef idx="minor">
            <a:srgbClr val="FFFFFF"/>
          </a:fontRef>
        </p:style>
        <p:txBody>
          <a:bodyPr vert="horz" rtlCol="0" anchor="ctr"/>
          <a:lstStyle/>
          <a:p>
            <a:pPr algn="ctr"/>
            <a:endParaRPr lang="en-US" dirty="0">
              <a:latin typeface="+mn-lt"/>
            </a:endParaRPr>
          </a:p>
        </p:txBody>
      </p:sp>
      <p:sp>
        <p:nvSpPr>
          <p:cNvPr id="5" name="Title 1">
            <a:extLst>
              <a:ext uri="{710D797A-66F5-4903-82CA-74AA1C93F0C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E20B1FC-23F7-4BB8-A1DD-406A7BC2E52C}"/>
              </a:ext>
            </a:extLst>
          </p:cNvPr>
          <p:cNvSpPr>
            <a:spLocks noGrp="1"/>
          </p:cNvSpPr>
          <p:nvPr>
            <p:ph type="title"/>
          </p:nvPr>
        </p:nvSpPr>
        <p:spPr/>
        <p:txBody>
          <a:bodyPr vert="horz" rtlCol="0"/>
          <a:lstStyle>
            <a:lvl1pPr lvl="0"/>
          </a:lstStyle>
          <a:p>
            <a:r>
              <a:rPr lang="en-US" dirty="0"/>
              <a:t>Click to edit Master title style</a:t>
            </a:r>
          </a:p>
        </p:txBody>
      </p:sp>
      <p:sp>
        <p:nvSpPr>
          <p:cNvPr id="6" name="Picture Placeholder 2">
            <a:extLst>
              <a:ext uri="{1ADF6035-969B-4E97-86E9-169A09D9519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DB27B94-1A89-44A5-A25C-FB5DB1BB35EA}"/>
              </a:ext>
            </a:extLst>
          </p:cNvPr>
          <p:cNvSpPr>
            <a:spLocks noGrp="1"/>
          </p:cNvSpPr>
          <p:nvPr>
            <p:ph type="pic" idx="1"/>
          </p:nvPr>
        </p:nvSpPr>
        <p:spPr>
          <a:xfrm>
            <a:off x="835027" y="1474787"/>
            <a:ext cx="1723499" cy="2074863"/>
          </a:xfrm>
          <a:solidFill>
            <a:schemeClr val="bg1">
              <a:lumMod val="95000"/>
            </a:schemeClr>
          </a:solidFill>
          <a:ln w="38100">
            <a:noFill/>
            <a:miter lim="800000"/>
          </a:ln>
        </p:spPr>
        <p:txBody>
          <a:bodyPr vert="horz" rtlCol="0"/>
          <a:lstStyle/>
          <a:p>
            <a:r>
              <a:rPr lang="en-US" dirty="0"/>
              <a:t>Click icon to add picture</a:t>
            </a:r>
          </a:p>
        </p:txBody>
      </p:sp>
      <p:sp>
        <p:nvSpPr>
          <p:cNvPr id="7" name="Content Placeholder 2">
            <a:extLst>
              <a:ext uri="{3C5D9BD1-DA25-4AF2-BD0D-CC80C9E80D2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05F2268-3863-4B93-A960-83020D655BB7}"/>
              </a:ext>
            </a:extLst>
          </p:cNvPr>
          <p:cNvSpPr>
            <a:spLocks noGrp="1"/>
          </p:cNvSpPr>
          <p:nvPr>
            <p:ph type="body" idx="2"/>
          </p:nvPr>
        </p:nvSpPr>
        <p:spPr>
          <a:xfrm>
            <a:off x="762000" y="3810000"/>
            <a:ext cx="1847850" cy="523875"/>
          </a:xfrm>
          <a:prstGeom prst="rect">
            <a:avLst/>
          </a:prstGeom>
        </p:spPr>
        <p:txBody>
          <a:bodyPr vert="horz" rtlCol="0" anchor="t">
            <a:normAutofit/>
          </a:bodyPr>
          <a:lstStyle>
            <a:lvl1pPr marL="0" lvl="0" indent="0" algn="ctr">
              <a:lnSpc>
                <a:spcPct val="100000"/>
              </a:lnSpc>
              <a:buFont typeface="Arial"/>
              <a:buNone/>
              <a:defRPr lang="en-US" sz="1200" dirty="0">
                <a:solidFill>
                  <a:schemeClr val="tx1">
                    <a:lumMod val="85000"/>
                    <a:lumOff val="15000"/>
                  </a:schemeClr>
                </a:solidFill>
                <a:latin typeface="+mn-lt"/>
              </a:defRPr>
            </a:lvl1pPr>
            <a:lvl2pPr lvl="1">
              <a:lnSpc>
                <a:spcPct val="129000"/>
              </a:lnSpc>
              <a:defRPr lang="en-US" sz="1000" dirty="0">
                <a:solidFill>
                  <a:schemeClr val="bg1">
                    <a:lumMod val="65000"/>
                  </a:schemeClr>
                </a:solidFill>
              </a:defRPr>
            </a:lvl2pPr>
            <a:lvl3pPr lvl="2">
              <a:lnSpc>
                <a:spcPts val="1200"/>
              </a:lnSpc>
              <a:defRPr lang="en-US" sz="1050" i="1" dirty="0">
                <a:solidFill>
                  <a:schemeClr val="tx2">
                    <a:lumMod val="50000"/>
                    <a:lumOff val="50000"/>
                  </a:schemeClr>
                </a:solidFill>
              </a:defRPr>
            </a:lvl3pPr>
            <a:lvl4pPr lvl="3">
              <a:lnSpc>
                <a:spcPts val="1200"/>
              </a:lnSpc>
              <a:defRPr lang="en-US" sz="1050" i="0" dirty="0">
                <a:solidFill>
                  <a:schemeClr val="tx2">
                    <a:lumMod val="50000"/>
                    <a:lumOff val="50000"/>
                  </a:schemeClr>
                </a:solidFill>
              </a:defRPr>
            </a:lvl4pPr>
            <a:lvl5pPr lvl="4">
              <a:lnSpc>
                <a:spcPts val="1200"/>
              </a:lnSpc>
              <a:buFont typeface="Arial"/>
              <a:buChar char="»"/>
              <a:defRPr lang="en-US" sz="1050" i="1" dirty="0">
                <a:solidFill>
                  <a:schemeClr val="tx2">
                    <a:lumMod val="50000"/>
                    <a:lumOff val="50000"/>
                  </a:schemeClr>
                </a:solidFill>
              </a:defRPr>
            </a:lvl5pPr>
          </a:lstStyle>
          <a:p>
            <a:pPr lvl="0"/>
            <a:r>
              <a:rPr lang="en-US" dirty="0"/>
              <a:t>Click to edit Master text styles</a:t>
            </a:r>
          </a:p>
        </p:txBody>
      </p:sp>
      <p:sp>
        <p:nvSpPr>
          <p:cNvPr id="8" name="Picture Placeholder 2">
            <a:extLst>
              <a:ext uri="{FEA9132E-02FC-43AE-92BA-DDF9CA9DB0D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2F48B17-0417-4503-80E9-262B4356C618}"/>
              </a:ext>
            </a:extLst>
          </p:cNvPr>
          <p:cNvSpPr>
            <a:spLocks noGrp="1"/>
          </p:cNvSpPr>
          <p:nvPr>
            <p:ph type="pic" idx="3"/>
          </p:nvPr>
        </p:nvSpPr>
        <p:spPr>
          <a:xfrm>
            <a:off x="2835275" y="1474787"/>
            <a:ext cx="3459670" cy="2074863"/>
          </a:xfrm>
          <a:solidFill>
            <a:schemeClr val="bg1">
              <a:lumMod val="95000"/>
            </a:schemeClr>
          </a:solidFill>
          <a:ln w="38100">
            <a:noFill/>
            <a:miter lim="800000"/>
          </a:ln>
        </p:spPr>
        <p:txBody>
          <a:bodyPr vert="horz" rtlCol="0"/>
          <a:lstStyle/>
          <a:p>
            <a:r>
              <a:rPr lang="en-US" dirty="0"/>
              <a:t>Click icon to add picture</a:t>
            </a:r>
          </a:p>
        </p:txBody>
      </p:sp>
      <p:sp>
        <p:nvSpPr>
          <p:cNvPr id="9" name="Content Placeholder 2">
            <a:extLst>
              <a:ext uri="{30880CA3-6CA2-458A-8CEC-0C8AFCB997F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DB4A246-042C-4DC1-A556-2FF12BBD5A31}"/>
              </a:ext>
            </a:extLst>
          </p:cNvPr>
          <p:cNvSpPr>
            <a:spLocks noGrp="1"/>
          </p:cNvSpPr>
          <p:nvPr>
            <p:ph type="body" idx="4"/>
          </p:nvPr>
        </p:nvSpPr>
        <p:spPr>
          <a:xfrm>
            <a:off x="2777561" y="3810000"/>
            <a:ext cx="3577708" cy="523875"/>
          </a:xfrm>
          <a:prstGeom prst="rect">
            <a:avLst/>
          </a:prstGeom>
        </p:spPr>
        <p:txBody>
          <a:bodyPr vert="horz" rtlCol="0" anchor="t">
            <a:normAutofit/>
          </a:bodyPr>
          <a:lstStyle>
            <a:lvl1pPr marL="0" lvl="0" indent="0" algn="ctr">
              <a:lnSpc>
                <a:spcPct val="100000"/>
              </a:lnSpc>
              <a:buFont typeface="Arial"/>
              <a:buNone/>
              <a:defRPr lang="en-US" sz="1200" dirty="0">
                <a:solidFill>
                  <a:schemeClr val="tx1">
                    <a:lumMod val="85000"/>
                    <a:lumOff val="15000"/>
                  </a:schemeClr>
                </a:solidFill>
                <a:latin typeface="+mn-lt"/>
              </a:defRPr>
            </a:lvl1pPr>
            <a:lvl2pPr lvl="1">
              <a:lnSpc>
                <a:spcPct val="129000"/>
              </a:lnSpc>
              <a:defRPr lang="en-US" sz="1000" dirty="0">
                <a:solidFill>
                  <a:schemeClr val="bg1">
                    <a:lumMod val="65000"/>
                  </a:schemeClr>
                </a:solidFill>
              </a:defRPr>
            </a:lvl2pPr>
            <a:lvl3pPr lvl="2">
              <a:lnSpc>
                <a:spcPts val="1200"/>
              </a:lnSpc>
              <a:defRPr lang="en-US" sz="1050" i="1" dirty="0">
                <a:solidFill>
                  <a:schemeClr val="tx2">
                    <a:lumMod val="50000"/>
                    <a:lumOff val="50000"/>
                  </a:schemeClr>
                </a:solidFill>
              </a:defRPr>
            </a:lvl3pPr>
            <a:lvl4pPr lvl="3">
              <a:lnSpc>
                <a:spcPts val="1200"/>
              </a:lnSpc>
              <a:defRPr lang="en-US" sz="1050" i="0" dirty="0">
                <a:solidFill>
                  <a:schemeClr val="tx2">
                    <a:lumMod val="50000"/>
                    <a:lumOff val="50000"/>
                  </a:schemeClr>
                </a:solidFill>
              </a:defRPr>
            </a:lvl4pPr>
            <a:lvl5pPr lvl="4">
              <a:lnSpc>
                <a:spcPts val="1200"/>
              </a:lnSpc>
              <a:buFont typeface="Arial"/>
              <a:buChar char="»"/>
              <a:defRPr lang="en-US" sz="1050" i="1" dirty="0">
                <a:solidFill>
                  <a:schemeClr val="tx2">
                    <a:lumMod val="50000"/>
                    <a:lumOff val="50000"/>
                  </a:schemeClr>
                </a:solidFill>
              </a:defRPr>
            </a:lvl5pPr>
          </a:lstStyle>
          <a:p>
            <a:pPr lvl="0"/>
            <a:r>
              <a:rPr lang="en-US" dirty="0"/>
              <a:t>Click to edit Master text styles</a:t>
            </a:r>
          </a:p>
        </p:txBody>
      </p:sp>
      <p:sp>
        <p:nvSpPr>
          <p:cNvPr id="10" name="Picture Placeholder 2">
            <a:extLst>
              <a:ext uri="{EF79CB1B-B054-4B94-A7D2-7BB6E6611D9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D198945-9D87-4042-B1AF-B52FEDE04508}"/>
              </a:ext>
            </a:extLst>
          </p:cNvPr>
          <p:cNvSpPr>
            <a:spLocks noGrp="1"/>
          </p:cNvSpPr>
          <p:nvPr>
            <p:ph type="pic" idx="5"/>
          </p:nvPr>
        </p:nvSpPr>
        <p:spPr>
          <a:xfrm>
            <a:off x="6581774" y="1474787"/>
            <a:ext cx="1724025" cy="2074863"/>
          </a:xfrm>
          <a:solidFill>
            <a:schemeClr val="bg1">
              <a:lumMod val="95000"/>
            </a:schemeClr>
          </a:solidFill>
          <a:ln w="38100">
            <a:noFill/>
            <a:miter lim="800000"/>
          </a:ln>
        </p:spPr>
        <p:txBody>
          <a:bodyPr vert="horz" rtlCol="0"/>
          <a:lstStyle/>
          <a:p>
            <a:r>
              <a:rPr lang="en-US" dirty="0"/>
              <a:t>Click icon to add picture</a:t>
            </a:r>
          </a:p>
        </p:txBody>
      </p:sp>
      <p:sp>
        <p:nvSpPr>
          <p:cNvPr id="11" name="Content Placeholder 2">
            <a:extLst>
              <a:ext uri="{9483F3F9-EE1C-42C5-A4F6-22D3546FE3B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03647B1-05AE-4C89-95BB-85935759B8A9}"/>
              </a:ext>
            </a:extLst>
          </p:cNvPr>
          <p:cNvSpPr>
            <a:spLocks noGrp="1"/>
          </p:cNvSpPr>
          <p:nvPr>
            <p:ph type="body" idx="6"/>
          </p:nvPr>
        </p:nvSpPr>
        <p:spPr>
          <a:xfrm>
            <a:off x="6496050" y="3810000"/>
            <a:ext cx="1882774" cy="523875"/>
          </a:xfrm>
          <a:prstGeom prst="rect">
            <a:avLst/>
          </a:prstGeom>
        </p:spPr>
        <p:txBody>
          <a:bodyPr vert="horz" rtlCol="0" anchor="t">
            <a:normAutofit/>
          </a:bodyPr>
          <a:lstStyle>
            <a:lvl1pPr marL="0" lvl="0" indent="0" algn="ctr">
              <a:lnSpc>
                <a:spcPct val="100000"/>
              </a:lnSpc>
              <a:buFont typeface="Arial"/>
              <a:buNone/>
              <a:defRPr lang="en-US" sz="1200" dirty="0">
                <a:solidFill>
                  <a:schemeClr val="tx1">
                    <a:lumMod val="85000"/>
                    <a:lumOff val="15000"/>
                  </a:schemeClr>
                </a:solidFill>
                <a:latin typeface="+mn-lt"/>
              </a:defRPr>
            </a:lvl1pPr>
            <a:lvl2pPr lvl="1">
              <a:lnSpc>
                <a:spcPct val="129000"/>
              </a:lnSpc>
              <a:defRPr lang="en-US" sz="1000" dirty="0">
                <a:solidFill>
                  <a:schemeClr val="bg1">
                    <a:lumMod val="65000"/>
                  </a:schemeClr>
                </a:solidFill>
              </a:defRPr>
            </a:lvl2pPr>
            <a:lvl3pPr lvl="2">
              <a:lnSpc>
                <a:spcPts val="1200"/>
              </a:lnSpc>
              <a:defRPr lang="en-US" sz="1050" i="1" dirty="0">
                <a:solidFill>
                  <a:schemeClr val="tx2">
                    <a:lumMod val="50000"/>
                    <a:lumOff val="50000"/>
                  </a:schemeClr>
                </a:solidFill>
              </a:defRPr>
            </a:lvl3pPr>
            <a:lvl4pPr lvl="3">
              <a:lnSpc>
                <a:spcPts val="1200"/>
              </a:lnSpc>
              <a:defRPr lang="en-US" sz="1050" i="0" dirty="0">
                <a:solidFill>
                  <a:schemeClr val="tx2">
                    <a:lumMod val="50000"/>
                    <a:lumOff val="50000"/>
                  </a:schemeClr>
                </a:solidFill>
              </a:defRPr>
            </a:lvl4pPr>
            <a:lvl5pPr lvl="4">
              <a:lnSpc>
                <a:spcPts val="1200"/>
              </a:lnSpc>
              <a:buFont typeface="Arial"/>
              <a:buChar char="»"/>
              <a:defRPr lang="en-US" sz="1050" i="1" dirty="0">
                <a:solidFill>
                  <a:schemeClr val="tx2">
                    <a:lumMod val="50000"/>
                    <a:lumOff val="50000"/>
                  </a:schemeClr>
                </a:solidFill>
              </a:defRPr>
            </a:lvl5pPr>
          </a:lstStyle>
          <a:p>
            <a:pPr lvl="0"/>
            <a:r>
              <a:rPr lang="en-US" dirty="0"/>
              <a:t>Click to edit Master text styles</a:t>
            </a:r>
          </a:p>
        </p:txBody>
      </p:sp>
      <p:sp>
        <p:nvSpPr>
          <p:cNvPr id="12" name="Slide Number Placeholder 4">
            <a:extLst>
              <a:ext uri="{5A1E07A6-AE88-46FB-A4D2-2649BD6B054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99B1E5B-B5B1-41BC-9892-029FAA396449}"/>
              </a:ext>
            </a:extLst>
          </p:cNvPr>
          <p:cNvSpPr>
            <a:spLocks noGrp="1"/>
          </p:cNvSpPr>
          <p:nvPr>
            <p:ph type="sldNum" sz="quarter" idx="12"/>
          </p:nvPr>
        </p:nvSpPr>
        <p:spPr/>
        <p:txBody>
          <a:bodyPr vert="horz" rtlCol="0"/>
          <a:lstStyle/>
          <a:p>
            <a:r>
              <a:rPr lang="en-US" dirty="0"/>
              <a:t>&lt;#&gt;</a:t>
            </a:r>
          </a:p>
        </p:txBody>
      </p:sp>
      <p:sp>
        <p:nvSpPr>
          <p:cNvPr id="13" name="Footer Placeholder 3">
            <a:extLst>
              <a:ext uri="{6E1AF6B3-5B77-4D4D-BF75-802A4148C6C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E8BD32A-3DBE-4FE2-9525-8DA418A2F066}"/>
              </a:ext>
            </a:extLst>
          </p:cNvPr>
          <p:cNvSpPr>
            <a:spLocks noGrp="1"/>
          </p:cNvSpPr>
          <p:nvPr>
            <p:ph type="ftr" sz="quarter" idx="11"/>
          </p:nvPr>
        </p:nvSpPr>
        <p:spPr/>
        <p:txBody>
          <a:bodyPr vert="horz" rtlCol="0"/>
          <a:lstStyle/>
          <a:p>
            <a:r>
              <a:rPr lang="en-US" dirty="0"/>
              <a:t>Footer</a:t>
            </a:r>
          </a:p>
        </p:txBody>
      </p:sp>
      <p:sp>
        <p:nvSpPr>
          <p:cNvPr id="14" name="Date Placeholder 1">
            <a:extLst>
              <a:ext uri="{671B9818-236E-4478-859A-9C9E349C8B1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9DFC45F-E9B4-4D0E-8D95-9695CDECF595}"/>
              </a:ext>
            </a:extLst>
          </p:cNvPr>
          <p:cNvSpPr>
            <a:spLocks noGrp="1"/>
          </p:cNvSpPr>
          <p:nvPr>
            <p:ph type="dt" sz="half" idx="10"/>
          </p:nvPr>
        </p:nvSpPr>
        <p:spPr/>
        <p:txBody>
          <a:bodyPr vert="horz" rtlCol="0"/>
          <a:lstStyle/>
          <a:p>
            <a:r>
              <a:rPr lang="en-US" dirty="0"/>
              <a:t>Date</a:t>
            </a:r>
          </a:p>
        </p:txBody>
      </p:sp>
      <p:pic>
        <p:nvPicPr>
          <p:cNvPr id="15" name="Picture 14">
            <a:extLst>
              <a:ext uri="{15280D36-278F-46CE-909F-51CB693E556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905439B-D379-4F92-8056-6856A625D395}"/>
              </a:ext>
            </a:extLst>
          </p:cNvPr>
          <p:cNvPicPr>
            <a:picLocks noChangeAspect="1"/>
          </p:cNvPicPr>
          <p:nvPr userDrawn="1"/>
        </p:nvPicPr>
        <p:blipFill>
          <a:blip r:embed="rId3"/>
          <a:stretch>
            <a:fillRect/>
          </a:stretch>
        </p:blipFill>
        <p:spPr>
          <a:xfrm rot="10800000">
            <a:off x="0" y="0"/>
            <a:ext cx="1994515" cy="595150"/>
          </a:xfrm>
          <a:prstGeom prst="rect">
            <a:avLst/>
          </a:prstGeom>
          <a:noFill/>
        </p:spPr>
      </p:pic>
      <p:pic>
        <p:nvPicPr>
          <p:cNvPr id="16" name="Picture 15">
            <a:extLst>
              <a:ext uri="{168FE9A3-3E4D-4BB7-B397-BB8365511B7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9CCED16-2D0C-4FF7-A242-64189E9191B5}"/>
              </a:ext>
            </a:extLst>
          </p:cNvPr>
          <p:cNvPicPr>
            <a:picLocks noChangeAspect="1"/>
          </p:cNvPicPr>
          <p:nvPr userDrawn="1"/>
        </p:nvPicPr>
        <p:blipFill>
          <a:blip r:embed="rId4"/>
          <a:stretch>
            <a:fillRect/>
          </a:stretch>
        </p:blipFill>
        <p:spPr>
          <a:xfrm>
            <a:off x="8034250" y="4763366"/>
            <a:ext cx="933583" cy="166173"/>
          </a:xfrm>
          <a:prstGeom prst="rect">
            <a:avLst/>
          </a:prstGeom>
          <a:noFill/>
        </p:spPr>
      </p:pic>
    </p:spTree>
    <p:custDataLst>
      <p:tags r:id="rId1"/>
    </p:custDataLst>
    <p:extLst>
      <p:ext uri="{AF1ED68E-238A-41D5-A362-A3E476CB4B59}">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26698842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ideMaster1">
    <p:bg>
      <p:bgPr>
        <a:solidFill>
          <a:schemeClr val="bg1"/>
        </a:solidFill>
        <a:effectLst/>
      </p:bgPr>
    </p:bg>
    <p:spTree>
      <p:nvGrpSpPr>
        <p:cNvPr id="1" name=""/>
        <p:cNvGrpSpPr/>
        <p:nvPr/>
      </p:nvGrpSpPr>
      <p:grpSpPr>
        <a:xfrm>
          <a:off x="0" y="0"/>
          <a:ext cx="0" cy="0"/>
          <a:chOff x="0" y="0"/>
          <a:chExt cx="0" cy="0"/>
        </a:xfrm>
      </p:grpSpPr>
      <p:sp>
        <p:nvSpPr>
          <p:cNvPr id="2" name="Slide Number Placeholder 5" hidden="1">
            <a:extLst>
              <a:ext uri="{1D1013A2-3D51-4F54-B48E-EC053A50FBA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0119067-F8E2-4154-81BD-8C32538345AF}"/>
              </a:ext>
            </a:extLst>
          </p:cNvPr>
          <p:cNvSpPr txBox="1">
            <a:spLocks noGrp="1"/>
          </p:cNvSpPr>
          <p:nvPr/>
        </p:nvSpPr>
        <p:spPr>
          <a:xfrm>
            <a:off x="6123448" y="4771233"/>
            <a:ext cx="2133600" cy="273844"/>
          </a:xfrm>
          <a:prstGeom prst="rect">
            <a:avLst/>
          </a:prstGeom>
        </p:spPr>
        <p:txBody>
          <a:bodyPr vert="horz" lIns="91440" tIns="45720" rIns="91440" bIns="45720" numCol="1" spcCol="0" rtlCol="0" anchor="ctr"/>
          <a:lstStyle>
            <a:lvl1pPr marL="0" lvl="0" algn="r" rtl="0">
              <a:lnSpc>
                <a:spcPct val="100000"/>
              </a:lnSpc>
              <a:defRPr lang="en-US" sz="60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r" rtl="0">
              <a:defRPr lang="en-US" sz="600" i="0" dirty="0">
                <a:solidFill>
                  <a:schemeClr val="bg1">
                    <a:lumMod val="50000"/>
                  </a:schemeClr>
                </a:solidFill>
                <a:latin typeface="+mn-lt"/>
              </a:defRPr>
            </a:pPr>
            <a:r>
              <a:rPr lang="en-US" dirty="0"/>
              <a:t>&lt;#&gt;</a:t>
            </a:r>
          </a:p>
        </p:txBody>
      </p:sp>
      <p:sp>
        <p:nvSpPr>
          <p:cNvPr id="3" name="Footer Placeholder 4" hidden="1">
            <a:extLst>
              <a:ext uri="{DE595500-86F4-46C4-BC3E-AB90FB91C38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31DA847-2F07-4B3C-B01C-5F1A05F7015F}"/>
              </a:ext>
            </a:extLst>
          </p:cNvPr>
          <p:cNvSpPr txBox="1">
            <a:spLocks noGrp="1"/>
          </p:cNvSpPr>
          <p:nvPr/>
        </p:nvSpPr>
        <p:spPr>
          <a:xfrm>
            <a:off x="3124200" y="4771233"/>
            <a:ext cx="2895600" cy="273844"/>
          </a:xfrm>
          <a:prstGeom prst="rect">
            <a:avLst/>
          </a:prstGeom>
        </p:spPr>
        <p:txBody>
          <a:bodyPr vert="horz" lIns="91440" tIns="45720" rIns="91440" bIns="45720" numCol="1" spcCol="0" rtlCol="0" anchor="ctr"/>
          <a:lstStyle>
            <a:lvl1pPr marL="0" lvl="0" algn="ctr" rtl="0">
              <a:lnSpc>
                <a:spcPct val="100000"/>
              </a:lnSpc>
              <a:defRPr lang="en-US" sz="60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ctr" rtl="0">
              <a:defRPr lang="en-US" sz="600" i="0" dirty="0">
                <a:solidFill>
                  <a:schemeClr val="bg1">
                    <a:lumMod val="50000"/>
                  </a:schemeClr>
                </a:solidFill>
                <a:latin typeface="+mn-lt"/>
              </a:defRPr>
            </a:pPr>
            <a:r>
              <a:rPr lang="en-US" dirty="0"/>
              <a:t>Footer</a:t>
            </a:r>
          </a:p>
        </p:txBody>
      </p:sp>
      <p:sp>
        <p:nvSpPr>
          <p:cNvPr id="4" name="Date Placeholder 3" hidden="1">
            <a:extLst>
              <a:ext uri="{B4BBD11D-809E-49C7-8EDD-238425A2B0F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864531F-F0E3-4A7F-A91C-EAC1BDC1A72A}"/>
              </a:ext>
            </a:extLst>
          </p:cNvPr>
          <p:cNvSpPr txBox="1">
            <a:spLocks noGrp="1"/>
          </p:cNvSpPr>
          <p:nvPr/>
        </p:nvSpPr>
        <p:spPr>
          <a:xfrm>
            <a:off x="894633" y="4771233"/>
            <a:ext cx="2133600" cy="273844"/>
          </a:xfrm>
          <a:prstGeom prst="rect">
            <a:avLst/>
          </a:prstGeom>
        </p:spPr>
        <p:txBody>
          <a:bodyPr vert="horz" lIns="91440" tIns="45720" rIns="91440" bIns="45720" numCol="1" spcCol="0" rtlCol="0" anchor="ctr"/>
          <a:lstStyle>
            <a:lvl1pPr marL="0" lvl="0" algn="l" rtl="0">
              <a:lnSpc>
                <a:spcPct val="100000"/>
              </a:lnSpc>
              <a:defRPr lang="en-US" sz="60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l" rtl="0">
              <a:defRPr lang="en-US" sz="600" i="0" dirty="0">
                <a:solidFill>
                  <a:schemeClr val="bg1">
                    <a:lumMod val="50000"/>
                  </a:schemeClr>
                </a:solidFill>
                <a:latin typeface="+mn-lt"/>
              </a:defRPr>
            </a:pPr>
            <a:r>
              <a:rPr lang="en-US" dirty="0"/>
              <a:t>Date</a:t>
            </a:r>
          </a:p>
        </p:txBody>
      </p:sp>
      <p:sp>
        <p:nvSpPr>
          <p:cNvPr id="5" name="Slide Number Placeholder 5" hidden="1">
            <a:extLst>
              <a:ext uri="{0C7D7314-AE06-4C24-AD6A-B325F861816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9F8181D-852D-4855-8A0D-2A206EC45A06}"/>
              </a:ext>
            </a:extLst>
          </p:cNvPr>
          <p:cNvSpPr txBox="1">
            <a:spLocks noGrp="1"/>
          </p:cNvSpPr>
          <p:nvPr/>
        </p:nvSpPr>
        <p:spPr>
          <a:xfrm>
            <a:off x="6123448" y="4771233"/>
            <a:ext cx="2133600" cy="273844"/>
          </a:xfrm>
          <a:prstGeom prst="rect">
            <a:avLst/>
          </a:prstGeom>
        </p:spPr>
        <p:txBody>
          <a:bodyPr vert="horz" lIns="91440" tIns="45720" rIns="91440" bIns="45720" numCol="1" spcCol="0" rtlCol="0" anchor="ctr"/>
          <a:lstStyle>
            <a:lvl1pPr marL="0" lvl="0" algn="r" rtl="0">
              <a:lnSpc>
                <a:spcPct val="100000"/>
              </a:lnSpc>
              <a:defRPr lang="en-US" sz="60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r" rtl="0">
              <a:defRPr lang="en-US" sz="600" i="0" dirty="0">
                <a:solidFill>
                  <a:schemeClr val="bg1">
                    <a:lumMod val="50000"/>
                  </a:schemeClr>
                </a:solidFill>
                <a:latin typeface="+mn-lt"/>
              </a:defRPr>
            </a:pPr>
            <a:r>
              <a:rPr lang="en-US" dirty="0"/>
              <a:t>&lt;#&gt;</a:t>
            </a:r>
          </a:p>
        </p:txBody>
      </p:sp>
      <p:sp>
        <p:nvSpPr>
          <p:cNvPr id="6" name="Footer Placeholder 4" hidden="1">
            <a:extLst>
              <a:ext uri="{D2EB2CD4-2C89-4EBC-828B-4F0DFAE42E4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EE3E9C6-CF54-48CF-BC2E-E1608066457B}"/>
              </a:ext>
            </a:extLst>
          </p:cNvPr>
          <p:cNvSpPr txBox="1">
            <a:spLocks noGrp="1"/>
          </p:cNvSpPr>
          <p:nvPr/>
        </p:nvSpPr>
        <p:spPr>
          <a:xfrm>
            <a:off x="3124200" y="4771233"/>
            <a:ext cx="2895600" cy="273844"/>
          </a:xfrm>
          <a:prstGeom prst="rect">
            <a:avLst/>
          </a:prstGeom>
        </p:spPr>
        <p:txBody>
          <a:bodyPr vert="horz" lIns="91440" tIns="45720" rIns="91440" bIns="45720" numCol="1" spcCol="0" rtlCol="0" anchor="ctr"/>
          <a:lstStyle>
            <a:lvl1pPr marL="0" lvl="0" algn="ctr" rtl="0">
              <a:lnSpc>
                <a:spcPct val="100000"/>
              </a:lnSpc>
              <a:defRPr lang="en-US" sz="60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ctr" rtl="0">
              <a:defRPr lang="en-US" sz="600" i="0" dirty="0">
                <a:solidFill>
                  <a:schemeClr val="bg1">
                    <a:lumMod val="50000"/>
                  </a:schemeClr>
                </a:solidFill>
                <a:latin typeface="+mn-lt"/>
              </a:defRPr>
            </a:pPr>
            <a:r>
              <a:rPr lang="en-US" dirty="0"/>
              <a:t>Footer</a:t>
            </a:r>
          </a:p>
        </p:txBody>
      </p:sp>
      <p:sp>
        <p:nvSpPr>
          <p:cNvPr id="7" name="Date Placeholder 3" hidden="1">
            <a:extLst>
              <a:ext uri="{CD73473D-B42F-48BF-9CC9-BD44751583C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C1257F3-760E-4AA2-803D-7C92B3A0464C}"/>
              </a:ext>
            </a:extLst>
          </p:cNvPr>
          <p:cNvSpPr txBox="1">
            <a:spLocks noGrp="1"/>
          </p:cNvSpPr>
          <p:nvPr/>
        </p:nvSpPr>
        <p:spPr>
          <a:xfrm>
            <a:off x="894633" y="4771233"/>
            <a:ext cx="2133600" cy="273844"/>
          </a:xfrm>
          <a:prstGeom prst="rect">
            <a:avLst/>
          </a:prstGeom>
        </p:spPr>
        <p:txBody>
          <a:bodyPr vert="horz" lIns="91440" tIns="45720" rIns="91440" bIns="45720" numCol="1" spcCol="0" rtlCol="0" anchor="ctr"/>
          <a:lstStyle>
            <a:lvl1pPr marL="0" lvl="0" algn="l" rtl="0">
              <a:lnSpc>
                <a:spcPct val="100000"/>
              </a:lnSpc>
              <a:defRPr lang="en-US" sz="60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l" rtl="0">
              <a:defRPr lang="en-US" sz="600" i="0" dirty="0">
                <a:solidFill>
                  <a:schemeClr val="bg1">
                    <a:lumMod val="50000"/>
                  </a:schemeClr>
                </a:solidFill>
                <a:latin typeface="+mn-lt"/>
              </a:defRPr>
            </a:pPr>
            <a:r>
              <a:rPr lang="en-US" dirty="0"/>
              <a:t>Date</a:t>
            </a:r>
          </a:p>
        </p:txBody>
      </p:sp>
      <p:sp>
        <p:nvSpPr>
          <p:cNvPr id="8" name="Slide Number Placeholder 5" hidden="1">
            <a:extLst>
              <a:ext uri="{8080C1D4-C71C-4C21-BF7B-3B8405C2133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7D2F37A-1F15-4F40-8F50-20713E765702}"/>
              </a:ext>
            </a:extLst>
          </p:cNvPr>
          <p:cNvSpPr txBox="1">
            <a:spLocks noGrp="1"/>
          </p:cNvSpPr>
          <p:nvPr/>
        </p:nvSpPr>
        <p:spPr>
          <a:xfrm>
            <a:off x="6123448" y="4771233"/>
            <a:ext cx="2133600" cy="273844"/>
          </a:xfrm>
          <a:prstGeom prst="rect">
            <a:avLst/>
          </a:prstGeom>
        </p:spPr>
        <p:txBody>
          <a:bodyPr vert="horz" lIns="91440" tIns="45720" rIns="91440" bIns="45720" numCol="1" spcCol="0" rtlCol="0" anchor="ctr"/>
          <a:lstStyle>
            <a:lvl1pPr marL="0" lvl="0" algn="r" rtl="0">
              <a:lnSpc>
                <a:spcPct val="100000"/>
              </a:lnSpc>
              <a:defRPr lang="en-US" sz="60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r" rtl="0">
              <a:defRPr lang="en-US" sz="600" i="0" dirty="0">
                <a:solidFill>
                  <a:schemeClr val="bg1">
                    <a:lumMod val="50000"/>
                  </a:schemeClr>
                </a:solidFill>
                <a:latin typeface="+mn-lt"/>
              </a:defRPr>
            </a:pPr>
            <a:r>
              <a:rPr lang="en-US" dirty="0"/>
              <a:t>&lt;#&gt;</a:t>
            </a:r>
          </a:p>
        </p:txBody>
      </p:sp>
      <p:sp>
        <p:nvSpPr>
          <p:cNvPr id="9" name="Footer Placeholder 4" hidden="1">
            <a:extLst>
              <a:ext uri="{05075D4D-30C8-4AB1-BA06-6422D84CC0F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F1099E5-B186-44E7-8A7D-E6A58ECFD9DA}"/>
              </a:ext>
            </a:extLst>
          </p:cNvPr>
          <p:cNvSpPr txBox="1">
            <a:spLocks noGrp="1"/>
          </p:cNvSpPr>
          <p:nvPr/>
        </p:nvSpPr>
        <p:spPr>
          <a:xfrm>
            <a:off x="3124200" y="4771233"/>
            <a:ext cx="2895600" cy="273844"/>
          </a:xfrm>
          <a:prstGeom prst="rect">
            <a:avLst/>
          </a:prstGeom>
        </p:spPr>
        <p:txBody>
          <a:bodyPr vert="horz" lIns="91440" tIns="45720" rIns="91440" bIns="45720" numCol="1" spcCol="0" rtlCol="0" anchor="ctr"/>
          <a:lstStyle>
            <a:lvl1pPr marL="0" lvl="0" algn="ctr" rtl="0">
              <a:lnSpc>
                <a:spcPct val="100000"/>
              </a:lnSpc>
              <a:defRPr lang="en-US" sz="60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ctr" rtl="0">
              <a:defRPr lang="en-US" sz="600" i="0" dirty="0">
                <a:solidFill>
                  <a:schemeClr val="bg1">
                    <a:lumMod val="50000"/>
                  </a:schemeClr>
                </a:solidFill>
                <a:latin typeface="+mn-lt"/>
              </a:defRPr>
            </a:pPr>
            <a:r>
              <a:rPr lang="en-US" dirty="0"/>
              <a:t>Footer</a:t>
            </a:r>
          </a:p>
        </p:txBody>
      </p:sp>
      <p:sp>
        <p:nvSpPr>
          <p:cNvPr id="10" name="Date Placeholder 3" hidden="1">
            <a:extLst>
              <a:ext uri="{2F7422AD-70D3-4867-856D-979146945BA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91851F0-B6A6-4E3C-9EC5-D0785815EF87}"/>
              </a:ext>
            </a:extLst>
          </p:cNvPr>
          <p:cNvSpPr txBox="1">
            <a:spLocks noGrp="1"/>
          </p:cNvSpPr>
          <p:nvPr/>
        </p:nvSpPr>
        <p:spPr>
          <a:xfrm>
            <a:off x="894633" y="4771233"/>
            <a:ext cx="2133600" cy="273844"/>
          </a:xfrm>
          <a:prstGeom prst="rect">
            <a:avLst/>
          </a:prstGeom>
        </p:spPr>
        <p:txBody>
          <a:bodyPr vert="horz" lIns="91440" tIns="45720" rIns="91440" bIns="45720" numCol="1" spcCol="0" rtlCol="0" anchor="ctr"/>
          <a:lstStyle>
            <a:lvl1pPr marL="0" lvl="0" algn="l" rtl="0">
              <a:lnSpc>
                <a:spcPct val="100000"/>
              </a:lnSpc>
              <a:defRPr lang="en-US" sz="60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l" rtl="0">
              <a:defRPr lang="en-US" sz="600" i="0" dirty="0">
                <a:solidFill>
                  <a:schemeClr val="bg1">
                    <a:lumMod val="50000"/>
                  </a:schemeClr>
                </a:solidFill>
                <a:latin typeface="+mn-lt"/>
              </a:defRPr>
            </a:pPr>
            <a:r>
              <a:rPr lang="en-US" dirty="0"/>
              <a:t>Date</a:t>
            </a:r>
          </a:p>
        </p:txBody>
      </p:sp>
      <p:sp>
        <p:nvSpPr>
          <p:cNvPr id="11" name="Title Placeholder 1">
            <a:extLst>
              <a:ext uri="{91800C32-6D24-435E-A22E-AA1E97A8F13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1D44278-30B2-4FA0-9180-D319CCCCB8F0}"/>
              </a:ext>
            </a:extLst>
          </p:cNvPr>
          <p:cNvSpPr>
            <a:spLocks noGrp="1"/>
          </p:cNvSpPr>
          <p:nvPr>
            <p:ph type="title"/>
          </p:nvPr>
        </p:nvSpPr>
        <p:spPr>
          <a:xfrm>
            <a:off x="762000" y="349044"/>
            <a:ext cx="7620000" cy="857250"/>
          </a:xfrm>
          <a:prstGeom prst="rect">
            <a:avLst/>
          </a:prstGeom>
        </p:spPr>
        <p:txBody>
          <a:bodyPr vert="horz" lIns="91440" tIns="45720" rIns="91440" bIns="45720" rtlCol="0" anchor="b">
            <a:noAutofit/>
          </a:bodyPr>
          <a:lstStyle/>
          <a:p>
            <a:r>
              <a:rPr lang="en-US" dirty="0"/>
              <a:t>Click to edit Master title style</a:t>
            </a:r>
          </a:p>
        </p:txBody>
      </p:sp>
      <p:sp>
        <p:nvSpPr>
          <p:cNvPr id="12" name="Text Placeholder 2">
            <a:extLst>
              <a:ext uri="{F942235D-072A-4695-B1F0-CD44885D8A1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7F919E9-A621-40C9-B894-0BE6833B953E}"/>
              </a:ext>
            </a:extLst>
          </p:cNvPr>
          <p:cNvSpPr>
            <a:spLocks noGrp="1"/>
          </p:cNvSpPr>
          <p:nvPr>
            <p:ph type="body" idx="1"/>
          </p:nvPr>
        </p:nvSpPr>
        <p:spPr>
          <a:xfrm>
            <a:off x="762000" y="1428750"/>
            <a:ext cx="7620000" cy="3048000"/>
          </a:xfrm>
          <a:prstGeom prst="rect">
            <a:avLst/>
          </a:prstGeom>
        </p:spPr>
        <p:txBody>
          <a:bodyPr vert="horz" lIns="91440" tIns="9360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a:extLst>
              <a:ext uri="{B1744F7D-120E-438A-A406-CF3C9CABB5B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4EFF3AC-BB42-43AD-B71E-FF3FA293F8AB}"/>
              </a:ext>
            </a:extLst>
          </p:cNvPr>
          <p:cNvSpPr>
            <a:spLocks noGrp="1"/>
          </p:cNvSpPr>
          <p:nvPr>
            <p:ph type="sldNum" sz="quarter" idx="4"/>
          </p:nvPr>
        </p:nvSpPr>
        <p:spPr>
          <a:xfrm>
            <a:off x="7767814" y="4695033"/>
            <a:ext cx="613017" cy="285750"/>
          </a:xfrm>
          <a:prstGeom prst="rect">
            <a:avLst/>
          </a:prstGeom>
        </p:spPr>
        <p:txBody>
          <a:bodyPr vert="horz" lIns="91440" tIns="45720" rIns="91440" bIns="45720" rtlCol="0" anchor="ctr"/>
          <a:lstStyle>
            <a:lvl1pPr lvl="0" algn="r">
              <a:defRPr lang="en-US" sz="600" i="0" dirty="0">
                <a:solidFill>
                  <a:schemeClr val="bg1">
                    <a:lumMod val="50000"/>
                  </a:schemeClr>
                </a:solidFill>
                <a:latin typeface="+mn-lt"/>
              </a:defRPr>
            </a:lvl1pPr>
          </a:lstStyle>
          <a:p>
            <a:r>
              <a:rPr lang="en-US" dirty="0"/>
              <a:t>&lt;#&gt;</a:t>
            </a:r>
          </a:p>
        </p:txBody>
      </p:sp>
      <p:sp>
        <p:nvSpPr>
          <p:cNvPr id="14" name="Footer Placeholder 4">
            <a:extLst>
              <a:ext uri="{74B9EB1C-26B4-4100-B861-A8A5C46EF35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43FF24F-967C-49A5-8A8F-BE8DFCB39606}"/>
              </a:ext>
            </a:extLst>
          </p:cNvPr>
          <p:cNvSpPr>
            <a:spLocks noGrp="1"/>
          </p:cNvSpPr>
          <p:nvPr>
            <p:ph type="ftr" sz="quarter" idx="3"/>
          </p:nvPr>
        </p:nvSpPr>
        <p:spPr>
          <a:xfrm>
            <a:off x="2495550" y="4686300"/>
            <a:ext cx="5181600" cy="285750"/>
          </a:xfrm>
          <a:prstGeom prst="rect">
            <a:avLst/>
          </a:prstGeom>
        </p:spPr>
        <p:txBody>
          <a:bodyPr vert="horz" lIns="91440" tIns="45720" rIns="91440" bIns="45720" rtlCol="0" anchor="ctr"/>
          <a:lstStyle>
            <a:lvl1pPr lvl="0" algn="ctr">
              <a:defRPr lang="en-US" sz="600" i="0" dirty="0">
                <a:solidFill>
                  <a:schemeClr val="bg1">
                    <a:lumMod val="50000"/>
                  </a:schemeClr>
                </a:solidFill>
                <a:latin typeface="+mn-lt"/>
              </a:defRPr>
            </a:lvl1pPr>
          </a:lstStyle>
          <a:p>
            <a:r>
              <a:rPr lang="en-US" dirty="0"/>
              <a:t>Footer</a:t>
            </a:r>
          </a:p>
        </p:txBody>
      </p:sp>
      <p:sp>
        <p:nvSpPr>
          <p:cNvPr id="15" name="Date Placeholder 3">
            <a:extLst>
              <a:ext uri="{8D0C47F8-D554-46ED-B0B2-2E18BFC5F86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6942703-9F0D-46F0-9B38-D5534F116748}"/>
              </a:ext>
            </a:extLst>
          </p:cNvPr>
          <p:cNvSpPr>
            <a:spLocks noGrp="1"/>
          </p:cNvSpPr>
          <p:nvPr>
            <p:ph type="dt" sz="half" idx="2"/>
          </p:nvPr>
        </p:nvSpPr>
        <p:spPr>
          <a:xfrm>
            <a:off x="762000" y="4695033"/>
            <a:ext cx="1639570" cy="285750"/>
          </a:xfrm>
          <a:prstGeom prst="rect">
            <a:avLst/>
          </a:prstGeom>
        </p:spPr>
        <p:txBody>
          <a:bodyPr vert="horz" lIns="91440" tIns="45720" rIns="91440" bIns="45720" rtlCol="0" anchor="ctr"/>
          <a:lstStyle>
            <a:lvl1pPr lvl="0" algn="l">
              <a:defRPr lang="en-US" sz="600" i="0" dirty="0">
                <a:solidFill>
                  <a:schemeClr val="bg1">
                    <a:lumMod val="50000"/>
                  </a:schemeClr>
                </a:solidFill>
                <a:latin typeface="+mn-lt"/>
              </a:defRPr>
            </a:lvl1pPr>
          </a:lstStyle>
          <a:p>
            <a:r>
              <a:rPr lang="en-US" dirty="0"/>
              <a:t>Date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ftr="0" dt="0"/>
  <p:txStyles>
    <p:titleStyle>
      <a:lvl1pPr lvl="0" algn="l" rtl="0">
        <a:lnSpc>
          <a:spcPct val="100000"/>
        </a:lnSpc>
        <a:spcBef>
          <a:spcPct val="0"/>
        </a:spcBef>
        <a:buNone/>
        <a:defRPr lang="en-US" sz="3200" b="1" i="0" dirty="0">
          <a:solidFill>
            <a:schemeClr val="tx1"/>
          </a:solidFill>
          <a:latin typeface="Ubuntu"/>
        </a:defRPr>
      </a:lvl1pPr>
    </p:titleStyle>
    <p:bodyStyle>
      <a:lvl1pPr marL="342900" lvl="0" indent="-342900" algn="l" rtl="0">
        <a:spcBef>
          <a:spcPts val="1200"/>
        </a:spcBef>
        <a:buClr>
          <a:srgbClr val="0070C0"/>
        </a:buClr>
        <a:buFont typeface="Arial"/>
        <a:buChar char="•"/>
        <a:defRPr lang="en-US" sz="1600" i="0" dirty="0">
          <a:solidFill>
            <a:schemeClr val="tx1"/>
          </a:solidFill>
          <a:latin typeface="Open Sans"/>
        </a:defRPr>
      </a:lvl1pPr>
      <a:lvl2pPr marL="742950" lvl="1" indent="-285750" algn="l" rtl="0">
        <a:spcBef>
          <a:spcPts val="300"/>
        </a:spcBef>
        <a:buClr>
          <a:schemeClr val="tx1">
            <a:lumMod val="50000"/>
            <a:lumOff val="50000"/>
          </a:schemeClr>
        </a:buClr>
        <a:buFont typeface="Arial"/>
        <a:buChar char="-"/>
        <a:defRPr lang="en-US" sz="1400" i="0" dirty="0">
          <a:solidFill>
            <a:schemeClr val="bg1">
              <a:lumMod val="50000"/>
            </a:schemeClr>
          </a:solidFill>
          <a:latin typeface="+mn-lt"/>
        </a:defRPr>
      </a:lvl2pPr>
      <a:lvl3pPr marL="1143000" lvl="2" indent="-228600" algn="l" rtl="0">
        <a:spcBef>
          <a:spcPts val="300"/>
        </a:spcBef>
        <a:buClr>
          <a:schemeClr val="tx1">
            <a:lumMod val="50000"/>
            <a:lumOff val="50000"/>
          </a:schemeClr>
        </a:buClr>
        <a:buFont typeface="Arial"/>
        <a:buChar char="-"/>
        <a:defRPr lang="en-US" sz="1200" i="0" dirty="0">
          <a:solidFill>
            <a:schemeClr val="bg1">
              <a:lumMod val="50000"/>
            </a:schemeClr>
          </a:solidFill>
          <a:latin typeface="+mn-lt"/>
        </a:defRPr>
      </a:lvl3pPr>
      <a:lvl4pPr marL="1600200" lvl="3" indent="-228600" algn="l" rtl="0">
        <a:spcBef>
          <a:spcPts val="300"/>
        </a:spcBef>
        <a:buClr>
          <a:schemeClr val="tx1">
            <a:lumMod val="50000"/>
            <a:lumOff val="50000"/>
          </a:schemeClr>
        </a:buClr>
        <a:buFont typeface="Arial"/>
        <a:buChar char="-"/>
        <a:defRPr lang="en-US" sz="1000" i="0" dirty="0">
          <a:solidFill>
            <a:schemeClr val="bg1">
              <a:lumMod val="50000"/>
            </a:schemeClr>
          </a:solidFill>
          <a:latin typeface="+mn-lt"/>
        </a:defRPr>
      </a:lvl4pPr>
      <a:lvl5pPr marL="2057400" lvl="4" indent="-228600" algn="l" rtl="0">
        <a:spcBef>
          <a:spcPts val="300"/>
        </a:spcBef>
        <a:buClr>
          <a:schemeClr val="tx1">
            <a:lumMod val="50000"/>
            <a:lumOff val="50000"/>
          </a:schemeClr>
        </a:buClr>
        <a:buFont typeface="Arial"/>
        <a:buChar char="-"/>
        <a:defRPr lang="en-US" sz="900" i="0" dirty="0">
          <a:solidFill>
            <a:schemeClr val="bg1">
              <a:lumMod val="50000"/>
            </a:schemeClr>
          </a:solidFill>
          <a:latin typeface="+mn-lt"/>
        </a:defRPr>
      </a:lvl5pPr>
      <a:lvl6pPr marL="2514600" lvl="5" indent="-228600" algn="l" rtl="0">
        <a:spcBef>
          <a:spcPct val="20000"/>
        </a:spcBef>
        <a:buFont typeface="Arial"/>
        <a:buChar char="-"/>
        <a:defRPr lang="en-US" sz="900" i="0" dirty="0">
          <a:solidFill>
            <a:schemeClr val="bg1">
              <a:lumMod val="50000"/>
            </a:schemeClr>
          </a:solidFill>
          <a:latin typeface="+mn-lt"/>
        </a:defRPr>
      </a:lvl6pPr>
      <a:lvl7pPr marL="2971800" lvl="6" indent="-228600" algn="l" rtl="0">
        <a:spcBef>
          <a:spcPct val="20000"/>
        </a:spcBef>
        <a:buFont typeface="Arial"/>
        <a:buChar char="-"/>
        <a:defRPr lang="en-US" sz="900" i="0" dirty="0">
          <a:solidFill>
            <a:schemeClr val="bg1">
              <a:lumMod val="50000"/>
            </a:schemeClr>
          </a:solidFill>
          <a:latin typeface="+mn-lt"/>
        </a:defRPr>
      </a:lvl7pPr>
      <a:lvl8pPr marL="3429000" lvl="7" indent="-228600" algn="l" rtl="0">
        <a:spcBef>
          <a:spcPct val="20000"/>
        </a:spcBef>
        <a:buFont typeface="Arial"/>
        <a:buChar char="-"/>
        <a:defRPr lang="en-US" sz="900" i="0" dirty="0">
          <a:solidFill>
            <a:schemeClr val="bg1">
              <a:lumMod val="50000"/>
            </a:schemeClr>
          </a:solidFill>
          <a:latin typeface="+mn-lt"/>
        </a:defRPr>
      </a:lvl8pPr>
      <a:lvl9pPr marL="3886200" lvl="8" indent="-228600" algn="l" rtl="0">
        <a:spcBef>
          <a:spcPct val="20000"/>
        </a:spcBef>
        <a:buFont typeface="Arial"/>
        <a:buChar char="-"/>
        <a:defRPr lang="en-US" sz="900" i="0" dirty="0">
          <a:solidFill>
            <a:schemeClr val="bg1">
              <a:lumMod val="50000"/>
            </a:schemeClr>
          </a:solidFill>
          <a:latin typeface="+mn-lt"/>
        </a:defRPr>
      </a:lvl9pPr>
    </p:bodyStyle>
    <p:otherStyle>
      <a:lvl1pPr marL="0" lvl="0" algn="l" rtl="0">
        <a:defRPr lang="en-US" sz="1800" dirty="0">
          <a:solidFill>
            <a:schemeClr val="tx1"/>
          </a:solidFill>
          <a:latin typeface="+mn-lt"/>
        </a:defRPr>
      </a:lvl1pPr>
      <a:lvl2pPr marL="457200" lvl="1" algn="l" rtl="0">
        <a:defRPr lang="en-US" sz="1800" dirty="0">
          <a:solidFill>
            <a:schemeClr val="tx1"/>
          </a:solidFill>
          <a:latin typeface="+mn-lt"/>
        </a:defRPr>
      </a:lvl2pPr>
      <a:lvl3pPr marL="914400" lvl="2" algn="l" rtl="0">
        <a:defRPr lang="en-US" sz="1800" dirty="0">
          <a:solidFill>
            <a:schemeClr val="tx1"/>
          </a:solidFill>
          <a:latin typeface="+mn-lt"/>
        </a:defRPr>
      </a:lvl3pPr>
      <a:lvl4pPr marL="1371600" lvl="3" algn="l" rtl="0">
        <a:defRPr lang="en-US" sz="1800" dirty="0">
          <a:solidFill>
            <a:schemeClr val="tx1"/>
          </a:solidFill>
          <a:latin typeface="+mn-lt"/>
        </a:defRPr>
      </a:lvl4pPr>
      <a:lvl5pPr marL="1828800" lvl="4" algn="l" rtl="0">
        <a:defRPr lang="en-US" sz="1800" dirty="0">
          <a:solidFill>
            <a:schemeClr val="tx1"/>
          </a:solidFill>
          <a:latin typeface="+mn-lt"/>
        </a:defRPr>
      </a:lvl5pPr>
      <a:lvl6pPr marL="2286000" lvl="5" algn="l" rtl="0">
        <a:defRPr lang="en-US" sz="1800" dirty="0">
          <a:solidFill>
            <a:schemeClr val="tx1"/>
          </a:solidFill>
          <a:latin typeface="+mn-lt"/>
        </a:defRPr>
      </a:lvl6pPr>
      <a:lvl7pPr marL="2743200" lvl="6" algn="l" rtl="0">
        <a:defRPr lang="en-US" sz="1800" dirty="0">
          <a:solidFill>
            <a:schemeClr val="tx1"/>
          </a:solidFill>
          <a:latin typeface="+mn-lt"/>
        </a:defRPr>
      </a:lvl7pPr>
      <a:lvl8pPr marL="3200400" lvl="7" algn="l" rtl="0">
        <a:defRPr lang="en-US" sz="1800" dirty="0">
          <a:solidFill>
            <a:schemeClr val="tx1"/>
          </a:solidFill>
          <a:latin typeface="+mn-lt"/>
        </a:defRPr>
      </a:lvl8pPr>
      <a:lvl9pPr marL="3657600" lvl="8" algn="l" rtl="0">
        <a:defRPr lang="en-US" sz="1800" dirty="0">
          <a:solidFill>
            <a:schemeClr val="tx1"/>
          </a:solidFill>
          <a:latin typeface="+mn-l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1.jp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https://upload.wikimedia.org/wikipedia/commons/thumb/4/47/Simpleicons_Interface_business-woman-1.svg/2000px-Simpleicons_Interface_business-woman-1.svg.png" TargetMode="External"/><Relationship Id="rId7" Type="http://schemas.openxmlformats.org/officeDocument/2006/relationships/image" Target="../media/image21.png"/><Relationship Id="rId2" Type="http://schemas.openxmlformats.org/officeDocument/2006/relationships/image" Target="https://www.freeiconspng.com/uploads/alarm-bell-icon-4.png" TargetMode="External"/><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A374B57F-7B13-425F-8D2A-0E463E83D54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21FA68D-9542-4214-8896-7CCD23A852DF}"/>
              </a:ext>
            </a:extLst>
          </p:cNvPr>
          <p:cNvPicPr>
            <a:picLocks noChangeAspect="1"/>
          </p:cNvPicPr>
          <p:nvPr/>
        </p:nvPicPr>
        <p:blipFill>
          <a:blip r:embed="rId2"/>
          <a:stretch>
            <a:fillRect/>
          </a:stretch>
        </p:blipFill>
        <p:spPr>
          <a:xfrm>
            <a:off x="-9525" y="-33204"/>
            <a:ext cx="9147229" cy="5213042"/>
          </a:xfrm>
          <a:prstGeom prst="rect">
            <a:avLst/>
          </a:prstGeom>
          <a:noFill/>
        </p:spPr>
      </p:pic>
      <p:sp>
        <p:nvSpPr>
          <p:cNvPr id="3" name="TextBox 2">
            <a:extLst>
              <a:ext uri="{EB756473-CD6A-4BC0-A123-4C3622B894A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2012C0F-147C-4394-8002-F891C0D074FE}"/>
              </a:ext>
            </a:extLst>
          </p:cNvPr>
          <p:cNvSpPr txBox="1"/>
          <p:nvPr/>
        </p:nvSpPr>
        <p:spPr>
          <a:xfrm>
            <a:off x="4559341" y="2149059"/>
            <a:ext cx="4337704" cy="1070362"/>
          </a:xfrm>
          <a:prstGeom prst="rect">
            <a:avLst/>
          </a:prstGeom>
        </p:spPr>
        <p:txBody>
          <a:bodyPr vert="horz" lIns="95250" tIns="47625" rIns="95250" bIns="47625" rtlCol="0" anchor="t">
            <a:spAutoFit/>
          </a:bodyPr>
          <a:lstStyle/>
          <a:p>
            <a:pPr algn="ctr">
              <a:defRPr lang="en-US" sz="1400" dirty="0"/>
            </a:pPr>
            <a:r>
              <a:rPr lang="en-US" sz="3200" dirty="0"/>
              <a:t>Applications Manager Overview</a:t>
            </a:r>
          </a:p>
        </p:txBody>
      </p:sp>
      <p:pic>
        <p:nvPicPr>
          <p:cNvPr id="4" name="Picture 3">
            <a:extLst>
              <a:ext uri="{21A417AE-2B35-468B-9309-8A3B87B1F2B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22A81DF-CE84-44F4-85EE-6699F6809878}"/>
              </a:ext>
            </a:extLst>
          </p:cNvPr>
          <p:cNvPicPr>
            <a:picLocks noChangeAspect="1"/>
          </p:cNvPicPr>
          <p:nvPr/>
        </p:nvPicPr>
        <p:blipFill>
          <a:blip r:embed="rId3"/>
          <a:stretch>
            <a:fillRect/>
          </a:stretch>
        </p:blipFill>
        <p:spPr>
          <a:xfrm>
            <a:off x="7947126" y="4972059"/>
            <a:ext cx="949918" cy="169859"/>
          </a:xfrm>
          <a:prstGeom prst="rect">
            <a:avLst/>
          </a:prstGeom>
          <a:noFill/>
        </p:spPr>
      </p:pic>
    </p:spTree>
    <p:extLst>
      <p:ext uri="{D68B910D-368A-47A7-9DF6-D5D13D562EFE}">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26698842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12">
    <p:bg>
      <p:bgPr>
        <a:solidFill>
          <a:schemeClr val="bg1"/>
        </a:solidFill>
        <a:effectLst/>
      </p:bgPr>
    </p:bg>
    <p:spTree>
      <p:nvGrpSpPr>
        <p:cNvPr id="1" name=""/>
        <p:cNvGrpSpPr/>
        <p:nvPr/>
      </p:nvGrpSpPr>
      <p:grpSpPr>
        <a:xfrm>
          <a:off x="0" y="0"/>
          <a:ext cx="0" cy="0"/>
          <a:chOff x="0" y="0"/>
          <a:chExt cx="0" cy="0"/>
        </a:xfrm>
      </p:grpSpPr>
      <p:pic>
        <p:nvPicPr>
          <p:cNvPr id="30" name="Picture 29" descr="A diagram of a structure&#10;&#10;AI-generated content may be incorrect.">
            <a:extLst>
              <a:ext uri="{FF2B5EF4-FFF2-40B4-BE49-F238E27FC236}">
                <a16:creationId xmlns:a16="http://schemas.microsoft.com/office/drawing/2014/main" id="{FFA8DC2A-262D-49CD-CA13-89378C8B03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76124"/>
            <a:ext cx="8763000" cy="4991251"/>
          </a:xfrm>
          <a:prstGeom prst="rect">
            <a:avLst/>
          </a:prstGeom>
        </p:spPr>
      </p:pic>
    </p:spTree>
    <p:extLst>
      <p:ext uri="{392373E6-AC2F-4477-A2D5-2CF7B2B75E41}">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26698842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2" name="TextBox 1">
            <a:extLst>
              <a:ext uri="{C395C391-01D3-49B4-A0EF-702FB97BE62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B522393-4F0A-4617-84A5-28DE1D0E5137}"/>
              </a:ext>
            </a:extLst>
          </p:cNvPr>
          <p:cNvSpPr txBox="1">
            <a:spLocks noGrp="1"/>
          </p:cNvSpPr>
          <p:nvPr/>
        </p:nvSpPr>
        <p:spPr>
          <a:xfrm>
            <a:off x="580672" y="643985"/>
            <a:ext cx="7095458" cy="578367"/>
          </a:xfrm>
          <a:prstGeom prst="rect">
            <a:avLst/>
          </a:prstGeom>
        </p:spPr>
        <p:txBody>
          <a:bodyPr vert="horz" lIns="91440" tIns="45720" rIns="91440" bIns="45720" numCol="1" spcCol="0" rtlCol="0" anchor="b">
            <a:noAutofit/>
          </a:bodyPr>
          <a:lstStyle>
            <a:lvl1pPr marL="0" lvl="0" algn="l" rtl="0">
              <a:lnSpc>
                <a:spcPct val="100000"/>
              </a:lnSpc>
              <a:spcBef>
                <a:spcPct val="0"/>
              </a:spcBef>
              <a:buNone/>
              <a:defRPr lang="en-US" sz="2800" i="0" dirty="0">
                <a:solidFill>
                  <a:schemeClr val="tx1">
                    <a:lumMod val="85000"/>
                    <a:lumOff val="15000"/>
                  </a:schemeClr>
                </a:solidFill>
                <a:latin typeface="Source Sans Pro-demi_bold"/>
              </a:defRPr>
            </a:lvl1pPr>
            <a:lvl2pPr marL="457200" lvl="1" algn="l" rtl="0">
              <a:lnSpc>
                <a:spcPct val="100000"/>
              </a:lnSpc>
              <a:defRPr lang="en-US" sz="1800" dirty="0">
                <a:solidFill>
                  <a:schemeClr val="tx1"/>
                </a:solidFill>
                <a:latin typeface="Source Sans Pro"/>
              </a:defRPr>
            </a:lvl2pPr>
            <a:lvl3pPr marL="914400" lvl="2" algn="l" rtl="0">
              <a:lnSpc>
                <a:spcPct val="100000"/>
              </a:lnSpc>
              <a:defRPr lang="en-US" sz="1800" dirty="0">
                <a:solidFill>
                  <a:schemeClr val="tx1"/>
                </a:solidFill>
                <a:latin typeface="Source Sans Pro"/>
              </a:defRPr>
            </a:lvl3pPr>
            <a:lvl4pPr marL="1371600" lvl="3" algn="l" rtl="0">
              <a:lnSpc>
                <a:spcPct val="100000"/>
              </a:lnSpc>
              <a:defRPr lang="en-US" sz="1800" dirty="0">
                <a:solidFill>
                  <a:schemeClr val="tx1"/>
                </a:solidFill>
                <a:latin typeface="Source Sans Pro"/>
              </a:defRPr>
            </a:lvl4pPr>
            <a:lvl5pPr marL="1828800" lvl="4" algn="l" rtl="0">
              <a:lnSpc>
                <a:spcPct val="100000"/>
              </a:lnSpc>
              <a:defRPr lang="en-US" sz="1800" dirty="0">
                <a:solidFill>
                  <a:schemeClr val="tx1"/>
                </a:solidFill>
                <a:latin typeface="Source Sans Pro"/>
              </a:defRPr>
            </a:lvl5pPr>
            <a:lvl6pPr marL="2286000" lvl="5" algn="l" rtl="0">
              <a:lnSpc>
                <a:spcPct val="100000"/>
              </a:lnSpc>
              <a:defRPr lang="en-US" sz="1800" dirty="0">
                <a:solidFill>
                  <a:schemeClr val="tx1"/>
                </a:solidFill>
                <a:latin typeface="Source Sans Pro"/>
              </a:defRPr>
            </a:lvl6pPr>
            <a:lvl7pPr marL="2743200" lvl="6" algn="l" rtl="0">
              <a:lnSpc>
                <a:spcPct val="100000"/>
              </a:lnSpc>
              <a:defRPr lang="en-US" sz="1800" dirty="0">
                <a:solidFill>
                  <a:schemeClr val="tx1"/>
                </a:solidFill>
                <a:latin typeface="Source Sans Pro"/>
              </a:defRPr>
            </a:lvl7pPr>
            <a:lvl8pPr marL="3200400" lvl="7" algn="l" rtl="0">
              <a:lnSpc>
                <a:spcPct val="100000"/>
              </a:lnSpc>
              <a:defRPr lang="en-US" sz="1800" dirty="0">
                <a:solidFill>
                  <a:schemeClr val="tx1"/>
                </a:solidFill>
                <a:latin typeface="Source Sans Pro"/>
              </a:defRPr>
            </a:lvl8pPr>
            <a:lvl9pPr marL="3657600" lvl="8" algn="l" rtl="0">
              <a:lnSpc>
                <a:spcPct val="100000"/>
              </a:lnSpc>
              <a:defRPr lang="en-US" sz="1800" dirty="0">
                <a:solidFill>
                  <a:schemeClr val="tx1"/>
                </a:solidFill>
                <a:latin typeface="Source Sans Pro"/>
              </a:defRPr>
            </a:lvl9pPr>
          </a:lstStyle>
          <a:p>
            <a:pPr marL="0" lvl="0" algn="l" rtl="0">
              <a:lnSpc>
                <a:spcPct val="100000"/>
              </a:lnSpc>
              <a:spcBef>
                <a:spcPct val="0"/>
              </a:spcBef>
              <a:buNone/>
              <a:defRPr lang="en-US" sz="2800" i="0" dirty="0">
                <a:solidFill>
                  <a:schemeClr val="tx1">
                    <a:lumMod val="85000"/>
                    <a:lumOff val="15000"/>
                  </a:schemeClr>
                </a:solidFill>
                <a:latin typeface="Source Sans Pro-demi_bold"/>
              </a:defRPr>
            </a:pPr>
            <a:r>
              <a:rPr lang="en-US" sz="2400" b="1" dirty="0">
                <a:latin typeface="Montserrat"/>
              </a:rPr>
              <a:t>More on infrastructure monitoring</a:t>
            </a:r>
          </a:p>
        </p:txBody>
      </p:sp>
      <p:sp>
        <p:nvSpPr>
          <p:cNvPr id="3" name="TextBox 2">
            <a:extLst>
              <a:ext uri="{A8B4763B-7A27-4DBC-81F4-CD6C82CCA73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BBCB863-B9B9-4451-BD13-08A2B749D938}"/>
              </a:ext>
            </a:extLst>
          </p:cNvPr>
          <p:cNvSpPr txBox="1">
            <a:spLocks noGrp="1"/>
          </p:cNvSpPr>
          <p:nvPr/>
        </p:nvSpPr>
        <p:spPr>
          <a:xfrm>
            <a:off x="704221" y="1399660"/>
            <a:ext cx="7835360" cy="3324310"/>
          </a:xfrm>
          <a:prstGeom prst="rect">
            <a:avLst/>
          </a:prstGeom>
        </p:spPr>
        <p:txBody>
          <a:bodyPr vert="horz" lIns="91440" tIns="93600" rIns="91440" bIns="45720" numCol="1" spcCol="0" rtlCol="0" anchor="t">
            <a:noAutofit/>
          </a:bodyPr>
          <a:lstStyle>
            <a:lvl1pPr marL="342900" lvl="0" indent="-342900" algn="l" rtl="0">
              <a:lnSpc>
                <a:spcPct val="100000"/>
              </a:lnSpc>
              <a:spcBef>
                <a:spcPts val="1200"/>
              </a:spcBef>
              <a:buClr>
                <a:srgbClr val="C00000"/>
              </a:buClr>
              <a:buFont typeface="Arial"/>
              <a:buChar char="•"/>
              <a:defRPr lang="en-US" sz="1800" i="0" dirty="0">
                <a:solidFill>
                  <a:schemeClr val="tx1">
                    <a:lumMod val="85000"/>
                    <a:lumOff val="15000"/>
                  </a:schemeClr>
                </a:solidFill>
                <a:latin typeface="Source Sans Pro"/>
              </a:defRPr>
            </a:lvl1pPr>
            <a:lvl2pPr marL="742950" lvl="1" indent="-285750" algn="l" rtl="0">
              <a:lnSpc>
                <a:spcPct val="100000"/>
              </a:lnSpc>
              <a:spcBef>
                <a:spcPts val="300"/>
              </a:spcBef>
              <a:buClr>
                <a:srgbClr val="C00000"/>
              </a:buClr>
              <a:buFont typeface="Arial"/>
              <a:buChar char="•"/>
              <a:defRPr lang="en-US" sz="1600" i="0" dirty="0">
                <a:solidFill>
                  <a:schemeClr val="bg1">
                    <a:lumMod val="50000"/>
                  </a:schemeClr>
                </a:solidFill>
                <a:latin typeface="Source Sans Pro"/>
              </a:defRPr>
            </a:lvl2pPr>
            <a:lvl3pPr marL="1143000" lvl="2" indent="-228600" algn="l" rtl="0">
              <a:lnSpc>
                <a:spcPct val="100000"/>
              </a:lnSpc>
              <a:spcBef>
                <a:spcPts val="300"/>
              </a:spcBef>
              <a:buClr>
                <a:srgbClr val="C00000"/>
              </a:buClr>
              <a:buFont typeface="Arial"/>
              <a:buChar char="•"/>
              <a:defRPr lang="en-US" sz="1400" i="0" dirty="0">
                <a:solidFill>
                  <a:schemeClr val="bg1">
                    <a:lumMod val="50000"/>
                  </a:schemeClr>
                </a:solidFill>
                <a:latin typeface="Source Sans Pro"/>
              </a:defRPr>
            </a:lvl3pPr>
            <a:lvl4pPr marL="1600200" lvl="3" indent="-228600" algn="l" rtl="0">
              <a:lnSpc>
                <a:spcPct val="100000"/>
              </a:lnSpc>
              <a:spcBef>
                <a:spcPts val="300"/>
              </a:spcBef>
              <a:buClr>
                <a:srgbClr val="C00000"/>
              </a:buClr>
              <a:buFont typeface="Arial"/>
              <a:buChar char="•"/>
              <a:defRPr lang="en-US" sz="1200" i="0" dirty="0">
                <a:solidFill>
                  <a:schemeClr val="bg1">
                    <a:lumMod val="50000"/>
                  </a:schemeClr>
                </a:solidFill>
                <a:latin typeface="Source Sans Pro"/>
              </a:defRPr>
            </a:lvl4pPr>
            <a:lvl5pPr marL="2057400" lvl="4" indent="-228600" algn="l" rtl="0">
              <a:lnSpc>
                <a:spcPct val="100000"/>
              </a:lnSpc>
              <a:spcBef>
                <a:spcPts val="300"/>
              </a:spcBef>
              <a:buClr>
                <a:srgbClr val="C00000"/>
              </a:buClr>
              <a:buFont typeface="Arial"/>
              <a:buChar char="•"/>
              <a:defRPr lang="en-US" sz="1000" i="0" dirty="0">
                <a:solidFill>
                  <a:schemeClr val="bg1">
                    <a:lumMod val="50000"/>
                  </a:schemeClr>
                </a:solidFill>
                <a:latin typeface="Source Sans Pro"/>
              </a:defRPr>
            </a:lvl5pPr>
            <a:lvl6pPr marL="2514600" lvl="5" indent="-228600" algn="l" rtl="0">
              <a:lnSpc>
                <a:spcPct val="100000"/>
              </a:lnSpc>
              <a:spcBef>
                <a:spcPct val="20000"/>
              </a:spcBef>
              <a:buFont typeface="Arial"/>
              <a:buChar char="-"/>
              <a:defRPr lang="en-US" sz="1000" i="0" dirty="0">
                <a:solidFill>
                  <a:schemeClr val="bg1">
                    <a:lumMod val="50000"/>
                  </a:schemeClr>
                </a:solidFill>
                <a:latin typeface="Source Sans Pro"/>
              </a:defRPr>
            </a:lvl6pPr>
            <a:lvl7pPr marL="2971800" lvl="6" indent="-228600" algn="l" rtl="0">
              <a:lnSpc>
                <a:spcPct val="100000"/>
              </a:lnSpc>
              <a:spcBef>
                <a:spcPct val="20000"/>
              </a:spcBef>
              <a:buFont typeface="Arial"/>
              <a:buChar char="-"/>
              <a:defRPr lang="en-US" sz="1000" i="0" dirty="0">
                <a:solidFill>
                  <a:schemeClr val="bg1">
                    <a:lumMod val="50000"/>
                  </a:schemeClr>
                </a:solidFill>
                <a:latin typeface="Source Sans Pro"/>
              </a:defRPr>
            </a:lvl7pPr>
            <a:lvl8pPr marL="3429000" lvl="7" indent="-228600" algn="l" rtl="0">
              <a:lnSpc>
                <a:spcPct val="100000"/>
              </a:lnSpc>
              <a:spcBef>
                <a:spcPct val="20000"/>
              </a:spcBef>
              <a:buFont typeface="Arial"/>
              <a:buChar char="-"/>
              <a:defRPr lang="en-US" sz="1000" i="0" dirty="0">
                <a:solidFill>
                  <a:schemeClr val="bg1">
                    <a:lumMod val="50000"/>
                  </a:schemeClr>
                </a:solidFill>
                <a:latin typeface="Source Sans Pro"/>
              </a:defRPr>
            </a:lvl8pPr>
            <a:lvl9pPr marL="3886200" lvl="8" indent="-228600" algn="l" rtl="0">
              <a:lnSpc>
                <a:spcPct val="100000"/>
              </a:lnSpc>
              <a:spcBef>
                <a:spcPct val="20000"/>
              </a:spcBef>
              <a:buFont typeface="Arial"/>
              <a:buChar char="-"/>
              <a:defRPr lang="en-US" sz="1000" i="0" dirty="0">
                <a:solidFill>
                  <a:schemeClr val="bg1">
                    <a:lumMod val="50000"/>
                  </a:schemeClr>
                </a:solidFill>
                <a:latin typeface="Source Sans Pro"/>
              </a:defRPr>
            </a:lvl9pPr>
          </a:lstStyle>
          <a:p>
            <a:pPr marL="114300" lvl="0" indent="-114300" algn="l" rtl="0">
              <a:lnSpc>
                <a:spcPct val="150000"/>
              </a:lnSpc>
              <a:spcBef>
                <a:spcPts val="1200"/>
              </a:spcBef>
              <a:buClr>
                <a:schemeClr val="tx1"/>
              </a:buClr>
              <a:buFont typeface="Arial"/>
              <a:buChar char="•"/>
              <a:defRPr lang="en-US" sz="1800" i="0" dirty="0">
                <a:solidFill>
                  <a:schemeClr val="tx1">
                    <a:lumMod val="85000"/>
                    <a:lumOff val="15000"/>
                    <a:lumMod val="85000"/>
                    <a:lumOff val="15000"/>
                  </a:schemeClr>
                </a:solidFill>
                <a:latin typeface="+mn-lt"/>
              </a:defRPr>
            </a:pPr>
            <a:r>
              <a:rPr lang="en-US" sz="1400" b="0" i="0" u="none" strike="noStrike" dirty="0">
                <a:solidFill>
                  <a:schemeClr val="tx1"/>
                </a:solidFill>
                <a:latin typeface="Open Sans"/>
              </a:rPr>
              <a:t>Monitor IT infrastructure metrics alongside </a:t>
            </a:r>
            <a:r>
              <a:rPr lang="en-US" sz="1400" b="0" i="0" u="none" strike="noStrike" dirty="0" err="1">
                <a:solidFill>
                  <a:schemeClr val="tx1"/>
                </a:solidFill>
                <a:latin typeface="Open Sans"/>
              </a:rPr>
              <a:t>APM</a:t>
            </a:r>
            <a:r>
              <a:rPr lang="en-US" sz="1400" b="0" i="0" u="none" strike="noStrike" dirty="0">
                <a:solidFill>
                  <a:schemeClr val="tx1"/>
                </a:solidFill>
                <a:latin typeface="Open Sans"/>
              </a:rPr>
              <a:t> and distributed traces in a single, integrated platform - without having to switch between multiple tools.</a:t>
            </a:r>
          </a:p>
          <a:p>
            <a:pPr marL="114300" lvl="0" indent="-114300" algn="l" rtl="0">
              <a:lnSpc>
                <a:spcPct val="150000"/>
              </a:lnSpc>
              <a:spcBef>
                <a:spcPts val="1200"/>
              </a:spcBef>
              <a:buClr>
                <a:schemeClr val="tx1"/>
              </a:buClr>
              <a:buFont typeface="Arial"/>
              <a:buChar char="•"/>
              <a:defRPr lang="en-US" sz="1800" i="0" dirty="0">
                <a:solidFill>
                  <a:schemeClr val="tx1">
                    <a:lumMod val="85000"/>
                    <a:lumOff val="15000"/>
                    <a:lumMod val="85000"/>
                    <a:lumOff val="15000"/>
                  </a:schemeClr>
                </a:solidFill>
                <a:latin typeface="+mn-lt"/>
              </a:defRPr>
            </a:pPr>
            <a:r>
              <a:rPr lang="en-US" sz="1400" b="0" i="0" u="none" strike="noStrike" dirty="0">
                <a:solidFill>
                  <a:schemeClr val="tx1"/>
                </a:solidFill>
                <a:latin typeface="Open Sans"/>
              </a:rPr>
              <a:t>Supports monitoring of both on premise and cloud infrastructure</a:t>
            </a:r>
          </a:p>
          <a:p>
            <a:pPr marL="114300" lvl="0" indent="-114300" algn="l" rtl="0">
              <a:lnSpc>
                <a:spcPct val="150000"/>
              </a:lnSpc>
              <a:spcBef>
                <a:spcPts val="1200"/>
              </a:spcBef>
              <a:buClr>
                <a:schemeClr val="tx1"/>
              </a:buClr>
              <a:buFont typeface="Arial"/>
              <a:buChar char="•"/>
              <a:defRPr lang="en-US" sz="1800" i="0" dirty="0">
                <a:solidFill>
                  <a:schemeClr val="tx1">
                    <a:lumMod val="85000"/>
                    <a:lumOff val="15000"/>
                    <a:lumMod val="85000"/>
                    <a:lumOff val="15000"/>
                  </a:schemeClr>
                </a:solidFill>
                <a:latin typeface="+mn-lt"/>
              </a:defRPr>
            </a:pPr>
            <a:r>
              <a:rPr lang="en-US" sz="1400" b="0" i="0" u="none" strike="noStrike" dirty="0">
                <a:solidFill>
                  <a:schemeClr val="tx1"/>
                </a:solidFill>
                <a:latin typeface="Open Sans"/>
              </a:rPr>
              <a:t>Agentless monitoring and agent-based monitoring.</a:t>
            </a:r>
          </a:p>
          <a:p>
            <a:pPr marL="114300" lvl="0" indent="-114300" algn="l" rtl="0">
              <a:lnSpc>
                <a:spcPct val="150000"/>
              </a:lnSpc>
              <a:spcBef>
                <a:spcPts val="1200"/>
              </a:spcBef>
              <a:buClr>
                <a:schemeClr val="tx1"/>
              </a:buClr>
              <a:buFont typeface="Arial"/>
              <a:buChar char="•"/>
              <a:defRPr lang="en-US" sz="1800" i="0" dirty="0">
                <a:solidFill>
                  <a:schemeClr val="tx1">
                    <a:lumMod val="85000"/>
                    <a:lumOff val="15000"/>
                    <a:lumMod val="85000"/>
                    <a:lumOff val="15000"/>
                  </a:schemeClr>
                </a:solidFill>
                <a:latin typeface="+mn-lt"/>
              </a:defRPr>
            </a:pPr>
            <a:r>
              <a:rPr lang="en-US" sz="1400" b="0" i="0" u="none" strike="noStrike" dirty="0">
                <a:solidFill>
                  <a:schemeClr val="tx1"/>
                </a:solidFill>
                <a:latin typeface="Open Sans"/>
              </a:rPr>
              <a:t>Supports both modern apps such as </a:t>
            </a:r>
            <a:r>
              <a:rPr lang="en-US" sz="1400" b="0" i="0" u="none" strike="noStrike" dirty="0" err="1">
                <a:solidFill>
                  <a:schemeClr val="tx1"/>
                </a:solidFill>
                <a:latin typeface="Open Sans"/>
              </a:rPr>
              <a:t>Kubernetes</a:t>
            </a:r>
            <a:r>
              <a:rPr lang="en-US" sz="1400" b="0" i="0" u="none" strike="noStrike" dirty="0">
                <a:solidFill>
                  <a:schemeClr val="tx1"/>
                </a:solidFill>
                <a:latin typeface="Open Sans"/>
              </a:rPr>
              <a:t> and legacy servers such as AS/400</a:t>
            </a:r>
          </a:p>
          <a:p>
            <a:pPr marL="114300" lvl="0" indent="-114300" algn="l" rtl="0">
              <a:lnSpc>
                <a:spcPct val="150000"/>
              </a:lnSpc>
              <a:spcBef>
                <a:spcPts val="1200"/>
              </a:spcBef>
              <a:buClr>
                <a:schemeClr val="tx1"/>
              </a:buClr>
              <a:buFont typeface="Arial"/>
              <a:buChar char="•"/>
              <a:defRPr lang="en-US" sz="1800" i="0" dirty="0">
                <a:solidFill>
                  <a:schemeClr val="tx1">
                    <a:lumMod val="85000"/>
                    <a:lumOff val="15000"/>
                    <a:lumMod val="85000"/>
                    <a:lumOff val="15000"/>
                  </a:schemeClr>
                </a:solidFill>
                <a:latin typeface="+mn-lt"/>
              </a:defRPr>
            </a:pPr>
            <a:r>
              <a:rPr lang="en-US" sz="1400" b="0" i="0" u="none" strike="noStrike" dirty="0">
                <a:solidFill>
                  <a:schemeClr val="tx1"/>
                </a:solidFill>
                <a:latin typeface="Open Sans"/>
              </a:rPr>
              <a:t>Vendor agnostic:  Supports popular commercial vendors such as Microsoft, Oracle, SAP, IBM, AWS, and </a:t>
            </a:r>
            <a:r>
              <a:rPr lang="en-US" sz="1400" b="0" i="0" u="none" strike="noStrike" dirty="0" err="1">
                <a:solidFill>
                  <a:schemeClr val="tx1"/>
                </a:solidFill>
                <a:latin typeface="Open Sans"/>
              </a:rPr>
              <a:t>VMware</a:t>
            </a:r>
            <a:r>
              <a:rPr lang="en-US" sz="1400" b="0" i="0" u="none" strike="noStrike" dirty="0">
                <a:solidFill>
                  <a:schemeClr val="tx1"/>
                </a:solidFill>
                <a:latin typeface="Open Sans"/>
              </a:rPr>
              <a:t> as well as open source such as Apache and Red Hat.</a:t>
            </a:r>
          </a:p>
        </p:txBody>
      </p:sp>
    </p:spTree>
    <p:extLst>
      <p:ext uri="{5E412A94-B326-4C88-95AA-FD49CDD65F1B}">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26698842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F192C-9ADC-4639-B032-FDE4EE50F7B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D713D22-247C-539F-FD91-0264EA876599}"/>
              </a:ext>
              <a:ext uri="{C395C391-01D3-49B4-A0EF-702FB97BE62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B522393-4F0A-4617-84A5-28DE1D0E5137}"/>
              </a:ext>
            </a:extLst>
          </p:cNvPr>
          <p:cNvSpPr txBox="1">
            <a:spLocks noGrp="1"/>
          </p:cNvSpPr>
          <p:nvPr/>
        </p:nvSpPr>
        <p:spPr>
          <a:xfrm>
            <a:off x="580672" y="438150"/>
            <a:ext cx="7095458" cy="578367"/>
          </a:xfrm>
          <a:prstGeom prst="rect">
            <a:avLst/>
          </a:prstGeom>
        </p:spPr>
        <p:txBody>
          <a:bodyPr vert="horz" lIns="91440" tIns="45720" rIns="91440" bIns="45720" numCol="1" spcCol="0" rtlCol="0" anchor="b">
            <a:noAutofit/>
          </a:bodyPr>
          <a:lstStyle>
            <a:lvl1pPr marL="0" lvl="0" algn="l" rtl="0">
              <a:lnSpc>
                <a:spcPct val="100000"/>
              </a:lnSpc>
              <a:spcBef>
                <a:spcPct val="0"/>
              </a:spcBef>
              <a:buNone/>
              <a:defRPr lang="en-US" sz="2800" i="0" dirty="0">
                <a:solidFill>
                  <a:schemeClr val="tx1">
                    <a:lumMod val="85000"/>
                    <a:lumOff val="15000"/>
                  </a:schemeClr>
                </a:solidFill>
                <a:latin typeface="Source Sans Pro-demi_bold"/>
              </a:defRPr>
            </a:lvl1pPr>
            <a:lvl2pPr marL="457200" lvl="1" algn="l" rtl="0">
              <a:lnSpc>
                <a:spcPct val="100000"/>
              </a:lnSpc>
              <a:defRPr lang="en-US" sz="1800" dirty="0">
                <a:solidFill>
                  <a:schemeClr val="tx1"/>
                </a:solidFill>
                <a:latin typeface="Source Sans Pro"/>
              </a:defRPr>
            </a:lvl2pPr>
            <a:lvl3pPr marL="914400" lvl="2" algn="l" rtl="0">
              <a:lnSpc>
                <a:spcPct val="100000"/>
              </a:lnSpc>
              <a:defRPr lang="en-US" sz="1800" dirty="0">
                <a:solidFill>
                  <a:schemeClr val="tx1"/>
                </a:solidFill>
                <a:latin typeface="Source Sans Pro"/>
              </a:defRPr>
            </a:lvl3pPr>
            <a:lvl4pPr marL="1371600" lvl="3" algn="l" rtl="0">
              <a:lnSpc>
                <a:spcPct val="100000"/>
              </a:lnSpc>
              <a:defRPr lang="en-US" sz="1800" dirty="0">
                <a:solidFill>
                  <a:schemeClr val="tx1"/>
                </a:solidFill>
                <a:latin typeface="Source Sans Pro"/>
              </a:defRPr>
            </a:lvl4pPr>
            <a:lvl5pPr marL="1828800" lvl="4" algn="l" rtl="0">
              <a:lnSpc>
                <a:spcPct val="100000"/>
              </a:lnSpc>
              <a:defRPr lang="en-US" sz="1800" dirty="0">
                <a:solidFill>
                  <a:schemeClr val="tx1"/>
                </a:solidFill>
                <a:latin typeface="Source Sans Pro"/>
              </a:defRPr>
            </a:lvl5pPr>
            <a:lvl6pPr marL="2286000" lvl="5" algn="l" rtl="0">
              <a:lnSpc>
                <a:spcPct val="100000"/>
              </a:lnSpc>
              <a:defRPr lang="en-US" sz="1800" dirty="0">
                <a:solidFill>
                  <a:schemeClr val="tx1"/>
                </a:solidFill>
                <a:latin typeface="Source Sans Pro"/>
              </a:defRPr>
            </a:lvl6pPr>
            <a:lvl7pPr marL="2743200" lvl="6" algn="l" rtl="0">
              <a:lnSpc>
                <a:spcPct val="100000"/>
              </a:lnSpc>
              <a:defRPr lang="en-US" sz="1800" dirty="0">
                <a:solidFill>
                  <a:schemeClr val="tx1"/>
                </a:solidFill>
                <a:latin typeface="Source Sans Pro"/>
              </a:defRPr>
            </a:lvl7pPr>
            <a:lvl8pPr marL="3200400" lvl="7" algn="l" rtl="0">
              <a:lnSpc>
                <a:spcPct val="100000"/>
              </a:lnSpc>
              <a:defRPr lang="en-US" sz="1800" dirty="0">
                <a:solidFill>
                  <a:schemeClr val="tx1"/>
                </a:solidFill>
                <a:latin typeface="Source Sans Pro"/>
              </a:defRPr>
            </a:lvl8pPr>
            <a:lvl9pPr marL="3657600" lvl="8" algn="l" rtl="0">
              <a:lnSpc>
                <a:spcPct val="100000"/>
              </a:lnSpc>
              <a:defRPr lang="en-US" sz="1800" dirty="0">
                <a:solidFill>
                  <a:schemeClr val="tx1"/>
                </a:solidFill>
                <a:latin typeface="Source Sans Pro"/>
              </a:defRPr>
            </a:lvl9pPr>
          </a:lstStyle>
          <a:p>
            <a:pPr marL="0" lvl="0" algn="l" rtl="0">
              <a:lnSpc>
                <a:spcPct val="100000"/>
              </a:lnSpc>
              <a:spcBef>
                <a:spcPct val="0"/>
              </a:spcBef>
              <a:buNone/>
              <a:defRPr lang="en-US" sz="2800" i="0" dirty="0">
                <a:solidFill>
                  <a:schemeClr val="tx1">
                    <a:lumMod val="85000"/>
                    <a:lumOff val="15000"/>
                  </a:schemeClr>
                </a:solidFill>
                <a:latin typeface="Source Sans Pro-demi_bold"/>
              </a:defRPr>
            </a:pPr>
            <a:r>
              <a:rPr lang="en-US" sz="2400" b="1" dirty="0">
                <a:latin typeface="Montserrat"/>
              </a:rPr>
              <a:t>Agent based monitoring</a:t>
            </a:r>
          </a:p>
        </p:txBody>
      </p:sp>
      <p:sp>
        <p:nvSpPr>
          <p:cNvPr id="3" name="TextBox 2">
            <a:extLst>
              <a:ext uri="{FF2B5EF4-FFF2-40B4-BE49-F238E27FC236}">
                <a16:creationId xmlns:a16="http://schemas.microsoft.com/office/drawing/2014/main" id="{445246B5-2EE5-58C4-F7EC-6AFBE9BEDAD4}"/>
              </a:ext>
              <a:ext uri="{A8B4763B-7A27-4DBC-81F4-CD6C82CCA73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BBCB863-B9B9-4451-BD13-08A2B749D938}"/>
              </a:ext>
            </a:extLst>
          </p:cNvPr>
          <p:cNvSpPr txBox="1">
            <a:spLocks noGrp="1"/>
          </p:cNvSpPr>
          <p:nvPr/>
        </p:nvSpPr>
        <p:spPr>
          <a:xfrm>
            <a:off x="704221" y="1399660"/>
            <a:ext cx="7835360" cy="3324310"/>
          </a:xfrm>
          <a:prstGeom prst="rect">
            <a:avLst/>
          </a:prstGeom>
        </p:spPr>
        <p:txBody>
          <a:bodyPr vert="horz" lIns="91440" tIns="93600" rIns="91440" bIns="45720" numCol="1" spcCol="0" rtlCol="0" anchor="t">
            <a:noAutofit/>
          </a:bodyPr>
          <a:lstStyle>
            <a:lvl1pPr marL="342900" lvl="0" indent="-342900" algn="l" rtl="0">
              <a:lnSpc>
                <a:spcPct val="100000"/>
              </a:lnSpc>
              <a:spcBef>
                <a:spcPts val="1200"/>
              </a:spcBef>
              <a:buClr>
                <a:srgbClr val="C00000"/>
              </a:buClr>
              <a:buFont typeface="Arial"/>
              <a:buChar char="•"/>
              <a:defRPr lang="en-US" sz="1800" i="0" dirty="0">
                <a:solidFill>
                  <a:schemeClr val="tx1">
                    <a:lumMod val="85000"/>
                    <a:lumOff val="15000"/>
                  </a:schemeClr>
                </a:solidFill>
                <a:latin typeface="Source Sans Pro"/>
              </a:defRPr>
            </a:lvl1pPr>
            <a:lvl2pPr marL="742950" lvl="1" indent="-285750" algn="l" rtl="0">
              <a:lnSpc>
                <a:spcPct val="100000"/>
              </a:lnSpc>
              <a:spcBef>
                <a:spcPts val="300"/>
              </a:spcBef>
              <a:buClr>
                <a:srgbClr val="C00000"/>
              </a:buClr>
              <a:buFont typeface="Arial"/>
              <a:buChar char="•"/>
              <a:defRPr lang="en-US" sz="1600" i="0" dirty="0">
                <a:solidFill>
                  <a:schemeClr val="bg1">
                    <a:lumMod val="50000"/>
                  </a:schemeClr>
                </a:solidFill>
                <a:latin typeface="Source Sans Pro"/>
              </a:defRPr>
            </a:lvl2pPr>
            <a:lvl3pPr marL="1143000" lvl="2" indent="-228600" algn="l" rtl="0">
              <a:lnSpc>
                <a:spcPct val="100000"/>
              </a:lnSpc>
              <a:spcBef>
                <a:spcPts val="300"/>
              </a:spcBef>
              <a:buClr>
                <a:srgbClr val="C00000"/>
              </a:buClr>
              <a:buFont typeface="Arial"/>
              <a:buChar char="•"/>
              <a:defRPr lang="en-US" sz="1400" i="0" dirty="0">
                <a:solidFill>
                  <a:schemeClr val="bg1">
                    <a:lumMod val="50000"/>
                  </a:schemeClr>
                </a:solidFill>
                <a:latin typeface="Source Sans Pro"/>
              </a:defRPr>
            </a:lvl3pPr>
            <a:lvl4pPr marL="1600200" lvl="3" indent="-228600" algn="l" rtl="0">
              <a:lnSpc>
                <a:spcPct val="100000"/>
              </a:lnSpc>
              <a:spcBef>
                <a:spcPts val="300"/>
              </a:spcBef>
              <a:buClr>
                <a:srgbClr val="C00000"/>
              </a:buClr>
              <a:buFont typeface="Arial"/>
              <a:buChar char="•"/>
              <a:defRPr lang="en-US" sz="1200" i="0" dirty="0">
                <a:solidFill>
                  <a:schemeClr val="bg1">
                    <a:lumMod val="50000"/>
                  </a:schemeClr>
                </a:solidFill>
                <a:latin typeface="Source Sans Pro"/>
              </a:defRPr>
            </a:lvl4pPr>
            <a:lvl5pPr marL="2057400" lvl="4" indent="-228600" algn="l" rtl="0">
              <a:lnSpc>
                <a:spcPct val="100000"/>
              </a:lnSpc>
              <a:spcBef>
                <a:spcPts val="300"/>
              </a:spcBef>
              <a:buClr>
                <a:srgbClr val="C00000"/>
              </a:buClr>
              <a:buFont typeface="Arial"/>
              <a:buChar char="•"/>
              <a:defRPr lang="en-US" sz="1000" i="0" dirty="0">
                <a:solidFill>
                  <a:schemeClr val="bg1">
                    <a:lumMod val="50000"/>
                  </a:schemeClr>
                </a:solidFill>
                <a:latin typeface="Source Sans Pro"/>
              </a:defRPr>
            </a:lvl5pPr>
            <a:lvl6pPr marL="2514600" lvl="5" indent="-228600" algn="l" rtl="0">
              <a:lnSpc>
                <a:spcPct val="100000"/>
              </a:lnSpc>
              <a:spcBef>
                <a:spcPct val="20000"/>
              </a:spcBef>
              <a:buFont typeface="Arial"/>
              <a:buChar char="-"/>
              <a:defRPr lang="en-US" sz="1000" i="0" dirty="0">
                <a:solidFill>
                  <a:schemeClr val="bg1">
                    <a:lumMod val="50000"/>
                  </a:schemeClr>
                </a:solidFill>
                <a:latin typeface="Source Sans Pro"/>
              </a:defRPr>
            </a:lvl6pPr>
            <a:lvl7pPr marL="2971800" lvl="6" indent="-228600" algn="l" rtl="0">
              <a:lnSpc>
                <a:spcPct val="100000"/>
              </a:lnSpc>
              <a:spcBef>
                <a:spcPct val="20000"/>
              </a:spcBef>
              <a:buFont typeface="Arial"/>
              <a:buChar char="-"/>
              <a:defRPr lang="en-US" sz="1000" i="0" dirty="0">
                <a:solidFill>
                  <a:schemeClr val="bg1">
                    <a:lumMod val="50000"/>
                  </a:schemeClr>
                </a:solidFill>
                <a:latin typeface="Source Sans Pro"/>
              </a:defRPr>
            </a:lvl7pPr>
            <a:lvl8pPr marL="3429000" lvl="7" indent="-228600" algn="l" rtl="0">
              <a:lnSpc>
                <a:spcPct val="100000"/>
              </a:lnSpc>
              <a:spcBef>
                <a:spcPct val="20000"/>
              </a:spcBef>
              <a:buFont typeface="Arial"/>
              <a:buChar char="-"/>
              <a:defRPr lang="en-US" sz="1000" i="0" dirty="0">
                <a:solidFill>
                  <a:schemeClr val="bg1">
                    <a:lumMod val="50000"/>
                  </a:schemeClr>
                </a:solidFill>
                <a:latin typeface="Source Sans Pro"/>
              </a:defRPr>
            </a:lvl8pPr>
            <a:lvl9pPr marL="3886200" lvl="8" indent="-228600" algn="l" rtl="0">
              <a:lnSpc>
                <a:spcPct val="100000"/>
              </a:lnSpc>
              <a:spcBef>
                <a:spcPct val="20000"/>
              </a:spcBef>
              <a:buFont typeface="Arial"/>
              <a:buChar char="-"/>
              <a:defRPr lang="en-US" sz="1000" i="0" dirty="0">
                <a:solidFill>
                  <a:schemeClr val="bg1">
                    <a:lumMod val="50000"/>
                  </a:schemeClr>
                </a:solidFill>
                <a:latin typeface="Source Sans Pro"/>
              </a:defRPr>
            </a:lvl9pPr>
          </a:lstStyle>
          <a:p>
            <a:pPr marL="114300" lvl="0" indent="-114300" algn="l" rtl="0">
              <a:lnSpc>
                <a:spcPct val="150000"/>
              </a:lnSpc>
              <a:spcBef>
                <a:spcPts val="1200"/>
              </a:spcBef>
              <a:buClr>
                <a:schemeClr val="tx1"/>
              </a:buClr>
              <a:buFont typeface="Arial"/>
              <a:buChar char="•"/>
              <a:defRPr lang="en-US" sz="1800" i="0" dirty="0">
                <a:solidFill>
                  <a:schemeClr val="tx1">
                    <a:lumMod val="85000"/>
                    <a:lumOff val="15000"/>
                    <a:lumMod val="85000"/>
                    <a:lumOff val="15000"/>
                  </a:schemeClr>
                </a:solidFill>
                <a:latin typeface="+mn-lt"/>
              </a:defRPr>
            </a:pPr>
            <a:endParaRPr lang="en-US" sz="1400" b="0" i="0" u="none" strike="noStrike" dirty="0">
              <a:solidFill>
                <a:schemeClr val="tx1"/>
              </a:solidFill>
              <a:latin typeface="Open Sans"/>
            </a:endParaRPr>
          </a:p>
        </p:txBody>
      </p:sp>
      <p:sp>
        <p:nvSpPr>
          <p:cNvPr id="8" name="Content Placeholder 7">
            <a:extLst>
              <a:ext uri="{FF2B5EF4-FFF2-40B4-BE49-F238E27FC236}">
                <a16:creationId xmlns:a16="http://schemas.microsoft.com/office/drawing/2014/main" id="{92E3D0BB-2087-FC8A-784A-9641E297CCD9}"/>
              </a:ext>
            </a:extLst>
          </p:cNvPr>
          <p:cNvSpPr>
            <a:spLocks noGrp="1"/>
          </p:cNvSpPr>
          <p:nvPr>
            <p:ph idx="1"/>
          </p:nvPr>
        </p:nvSpPr>
        <p:spPr>
          <a:xfrm>
            <a:off x="762000" y="1123950"/>
            <a:ext cx="7620000" cy="3429000"/>
          </a:xfrm>
        </p:spPr>
        <p:txBody>
          <a:bodyPr>
            <a:noAutofit/>
          </a:bodyPr>
          <a:lstStyle/>
          <a:p>
            <a:r>
              <a:rPr lang="en-US" sz="1400" b="1" dirty="0"/>
              <a:t>Enhanced visibility:</a:t>
            </a:r>
            <a:r>
              <a:rPr lang="en-US" sz="1400" dirty="0"/>
              <a:t> Gain deeper insights into server health and performance using lightweight agents installed on target machines.</a:t>
            </a:r>
          </a:p>
          <a:p>
            <a:r>
              <a:rPr lang="en-US" sz="1400" b="1" dirty="0"/>
              <a:t>Platform support:</a:t>
            </a:r>
            <a:r>
              <a:rPr lang="en-US" sz="1400" dirty="0"/>
              <a:t> Now available for both </a:t>
            </a:r>
            <a:r>
              <a:rPr lang="en-US" sz="1400" b="1" dirty="0"/>
              <a:t>Windows</a:t>
            </a:r>
            <a:r>
              <a:rPr lang="en-US" sz="1400" dirty="0"/>
              <a:t> and </a:t>
            </a:r>
            <a:r>
              <a:rPr lang="en-US" sz="1400" b="1" dirty="0"/>
              <a:t>Linux</a:t>
            </a:r>
            <a:r>
              <a:rPr lang="en-US" sz="1400" dirty="0"/>
              <a:t> systems.</a:t>
            </a:r>
          </a:p>
          <a:p>
            <a:r>
              <a:rPr lang="en-US" sz="1400" b="1" dirty="0"/>
              <a:t>Ideal</a:t>
            </a:r>
            <a:r>
              <a:rPr lang="en-US" sz="1400" dirty="0"/>
              <a:t> </a:t>
            </a:r>
            <a:r>
              <a:rPr lang="en-US" sz="1400" b="1" dirty="0"/>
              <a:t>for secure environments:</a:t>
            </a:r>
            <a:r>
              <a:rPr lang="en-US" sz="1400" dirty="0"/>
              <a:t> Use agents when SNMP/WMI is restricted, credentials can't be shared, or ports can't be opened.</a:t>
            </a:r>
          </a:p>
          <a:p>
            <a:r>
              <a:rPr lang="en-US" sz="1400" b="1" dirty="0"/>
              <a:t>Flexible deployment:</a:t>
            </a:r>
            <a:r>
              <a:rPr lang="en-US" sz="1400" dirty="0"/>
              <a:t> Install agents directly from the UI</a:t>
            </a:r>
            <a:br>
              <a:rPr lang="en-US" sz="1400" dirty="0"/>
            </a:br>
            <a:r>
              <a:rPr lang="en-US" sz="1400" i="1" dirty="0"/>
              <a:t>(Settings → Discovery &amp; data collection → Manage agent → Deploy agent)</a:t>
            </a:r>
          </a:p>
          <a:p>
            <a:r>
              <a:rPr lang="en-US" sz="1400" b="1" dirty="0"/>
              <a:t>Minimal</a:t>
            </a:r>
            <a:r>
              <a:rPr lang="en-US" sz="1400" dirty="0"/>
              <a:t> </a:t>
            </a:r>
            <a:r>
              <a:rPr lang="en-US" sz="1400" b="1" dirty="0"/>
              <a:t>overhead:</a:t>
            </a:r>
            <a:r>
              <a:rPr lang="en-US" sz="1400" dirty="0"/>
              <a:t> Designed to consume minimal resources and work seamlessly in real-time environments.</a:t>
            </a:r>
          </a:p>
          <a:p>
            <a:r>
              <a:rPr lang="en-US" sz="1400" b="1" dirty="0"/>
              <a:t>Complements agentless monitoring:</a:t>
            </a:r>
            <a:r>
              <a:rPr lang="en-US" sz="1400" dirty="0"/>
              <a:t> Use in tandem with agentless mode depending on your infrastructure needs.</a:t>
            </a:r>
          </a:p>
          <a:p>
            <a:endParaRPr lang="en-IN" sz="1400" dirty="0"/>
          </a:p>
        </p:txBody>
      </p:sp>
      <p:sp>
        <p:nvSpPr>
          <p:cNvPr id="11" name="Rectangle 6">
            <a:extLst>
              <a:ext uri="{FF2B5EF4-FFF2-40B4-BE49-F238E27FC236}">
                <a16:creationId xmlns:a16="http://schemas.microsoft.com/office/drawing/2014/main" id="{AAA3E8A6-6E0B-7816-12B4-C81F1B290846}"/>
              </a:ext>
            </a:extLst>
          </p:cNvPr>
          <p:cNvSpPr>
            <a:spLocks noChangeArrowheads="1"/>
          </p:cNvSpPr>
          <p:nvPr/>
        </p:nvSpPr>
        <p:spPr bwMode="auto">
          <a:xfrm>
            <a:off x="0" y="-323165"/>
            <a:ext cx="26481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46123038"/>
      </p:ext>
      <p:ext uri="{5E412A94-B326-4C88-95AA-FD49CDD65F1B}">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3350F-840F-6138-9747-64977205E30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0954BC2-64CE-4EE5-AF4C-7E4B515F6D95}"/>
              </a:ext>
              <a:ext uri="{C395C391-01D3-49B4-A0EF-702FB97BE62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B522393-4F0A-4617-84A5-28DE1D0E5137}"/>
              </a:ext>
            </a:extLst>
          </p:cNvPr>
          <p:cNvSpPr txBox="1">
            <a:spLocks noGrp="1"/>
          </p:cNvSpPr>
          <p:nvPr/>
        </p:nvSpPr>
        <p:spPr>
          <a:xfrm>
            <a:off x="533400" y="316983"/>
            <a:ext cx="7095458" cy="578367"/>
          </a:xfrm>
          <a:prstGeom prst="rect">
            <a:avLst/>
          </a:prstGeom>
        </p:spPr>
        <p:txBody>
          <a:bodyPr vert="horz" lIns="91440" tIns="45720" rIns="91440" bIns="45720" numCol="1" spcCol="0" rtlCol="0" anchor="b">
            <a:noAutofit/>
          </a:bodyPr>
          <a:lstStyle>
            <a:lvl1pPr marL="0" lvl="0" algn="l" rtl="0">
              <a:lnSpc>
                <a:spcPct val="100000"/>
              </a:lnSpc>
              <a:spcBef>
                <a:spcPct val="0"/>
              </a:spcBef>
              <a:buNone/>
              <a:defRPr lang="en-US" sz="2800" i="0" dirty="0">
                <a:solidFill>
                  <a:schemeClr val="tx1">
                    <a:lumMod val="85000"/>
                    <a:lumOff val="15000"/>
                  </a:schemeClr>
                </a:solidFill>
                <a:latin typeface="Source Sans Pro-demi_bold"/>
              </a:defRPr>
            </a:lvl1pPr>
            <a:lvl2pPr marL="457200" lvl="1" algn="l" rtl="0">
              <a:lnSpc>
                <a:spcPct val="100000"/>
              </a:lnSpc>
              <a:defRPr lang="en-US" sz="1800" dirty="0">
                <a:solidFill>
                  <a:schemeClr val="tx1"/>
                </a:solidFill>
                <a:latin typeface="Source Sans Pro"/>
              </a:defRPr>
            </a:lvl2pPr>
            <a:lvl3pPr marL="914400" lvl="2" algn="l" rtl="0">
              <a:lnSpc>
                <a:spcPct val="100000"/>
              </a:lnSpc>
              <a:defRPr lang="en-US" sz="1800" dirty="0">
                <a:solidFill>
                  <a:schemeClr val="tx1"/>
                </a:solidFill>
                <a:latin typeface="Source Sans Pro"/>
              </a:defRPr>
            </a:lvl3pPr>
            <a:lvl4pPr marL="1371600" lvl="3" algn="l" rtl="0">
              <a:lnSpc>
                <a:spcPct val="100000"/>
              </a:lnSpc>
              <a:defRPr lang="en-US" sz="1800" dirty="0">
                <a:solidFill>
                  <a:schemeClr val="tx1"/>
                </a:solidFill>
                <a:latin typeface="Source Sans Pro"/>
              </a:defRPr>
            </a:lvl4pPr>
            <a:lvl5pPr marL="1828800" lvl="4" algn="l" rtl="0">
              <a:lnSpc>
                <a:spcPct val="100000"/>
              </a:lnSpc>
              <a:defRPr lang="en-US" sz="1800" dirty="0">
                <a:solidFill>
                  <a:schemeClr val="tx1"/>
                </a:solidFill>
                <a:latin typeface="Source Sans Pro"/>
              </a:defRPr>
            </a:lvl5pPr>
            <a:lvl6pPr marL="2286000" lvl="5" algn="l" rtl="0">
              <a:lnSpc>
                <a:spcPct val="100000"/>
              </a:lnSpc>
              <a:defRPr lang="en-US" sz="1800" dirty="0">
                <a:solidFill>
                  <a:schemeClr val="tx1"/>
                </a:solidFill>
                <a:latin typeface="Source Sans Pro"/>
              </a:defRPr>
            </a:lvl6pPr>
            <a:lvl7pPr marL="2743200" lvl="6" algn="l" rtl="0">
              <a:lnSpc>
                <a:spcPct val="100000"/>
              </a:lnSpc>
              <a:defRPr lang="en-US" sz="1800" dirty="0">
                <a:solidFill>
                  <a:schemeClr val="tx1"/>
                </a:solidFill>
                <a:latin typeface="Source Sans Pro"/>
              </a:defRPr>
            </a:lvl7pPr>
            <a:lvl8pPr marL="3200400" lvl="7" algn="l" rtl="0">
              <a:lnSpc>
                <a:spcPct val="100000"/>
              </a:lnSpc>
              <a:defRPr lang="en-US" sz="1800" dirty="0">
                <a:solidFill>
                  <a:schemeClr val="tx1"/>
                </a:solidFill>
                <a:latin typeface="Source Sans Pro"/>
              </a:defRPr>
            </a:lvl8pPr>
            <a:lvl9pPr marL="3657600" lvl="8" algn="l" rtl="0">
              <a:lnSpc>
                <a:spcPct val="100000"/>
              </a:lnSpc>
              <a:defRPr lang="en-US" sz="1800" dirty="0">
                <a:solidFill>
                  <a:schemeClr val="tx1"/>
                </a:solidFill>
                <a:latin typeface="Source Sans Pro"/>
              </a:defRPr>
            </a:lvl9pPr>
          </a:lstStyle>
          <a:p>
            <a:pPr marL="0" lvl="0" algn="l" rtl="0">
              <a:lnSpc>
                <a:spcPct val="100000"/>
              </a:lnSpc>
              <a:spcBef>
                <a:spcPct val="0"/>
              </a:spcBef>
              <a:buNone/>
              <a:defRPr lang="en-US" sz="2800" i="0" dirty="0">
                <a:solidFill>
                  <a:schemeClr val="tx1">
                    <a:lumMod val="85000"/>
                    <a:lumOff val="15000"/>
                  </a:schemeClr>
                </a:solidFill>
                <a:latin typeface="Source Sans Pro-demi_bold"/>
              </a:defRPr>
            </a:pPr>
            <a:r>
              <a:rPr lang="en-US" sz="2400" b="1" dirty="0">
                <a:latin typeface="Montserrat"/>
              </a:rPr>
              <a:t>Comprehensive database monitoring</a:t>
            </a:r>
          </a:p>
        </p:txBody>
      </p:sp>
      <p:sp>
        <p:nvSpPr>
          <p:cNvPr id="3" name="TextBox 2">
            <a:extLst>
              <a:ext uri="{FF2B5EF4-FFF2-40B4-BE49-F238E27FC236}">
                <a16:creationId xmlns:a16="http://schemas.microsoft.com/office/drawing/2014/main" id="{25EEB210-33A7-04D3-D2C9-12B822BF05E7}"/>
              </a:ext>
              <a:ext uri="{A8B4763B-7A27-4DBC-81F4-CD6C82CCA73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BBCB863-B9B9-4451-BD13-08A2B749D938}"/>
              </a:ext>
            </a:extLst>
          </p:cNvPr>
          <p:cNvSpPr txBox="1">
            <a:spLocks noGrp="1"/>
          </p:cNvSpPr>
          <p:nvPr/>
        </p:nvSpPr>
        <p:spPr>
          <a:xfrm>
            <a:off x="562377" y="963821"/>
            <a:ext cx="7835360" cy="3794223"/>
          </a:xfrm>
          <a:prstGeom prst="rect">
            <a:avLst/>
          </a:prstGeom>
        </p:spPr>
        <p:txBody>
          <a:bodyPr vert="horz" lIns="91440" tIns="93600" rIns="91440" bIns="45720" numCol="1" spcCol="0" rtlCol="0" anchor="t">
            <a:noAutofit/>
          </a:bodyPr>
          <a:lstStyle>
            <a:lvl1pPr marL="342900" lvl="0" indent="-342900" algn="l" rtl="0">
              <a:lnSpc>
                <a:spcPct val="100000"/>
              </a:lnSpc>
              <a:spcBef>
                <a:spcPts val="1200"/>
              </a:spcBef>
              <a:buClr>
                <a:srgbClr val="C00000"/>
              </a:buClr>
              <a:buFont typeface="Arial"/>
              <a:buChar char="•"/>
              <a:defRPr lang="en-US" sz="1800" i="0" dirty="0">
                <a:solidFill>
                  <a:schemeClr val="tx1">
                    <a:lumMod val="85000"/>
                    <a:lumOff val="15000"/>
                  </a:schemeClr>
                </a:solidFill>
                <a:latin typeface="Source Sans Pro"/>
              </a:defRPr>
            </a:lvl1pPr>
            <a:lvl2pPr marL="742950" lvl="1" indent="-285750" algn="l" rtl="0">
              <a:lnSpc>
                <a:spcPct val="100000"/>
              </a:lnSpc>
              <a:spcBef>
                <a:spcPts val="300"/>
              </a:spcBef>
              <a:buClr>
                <a:srgbClr val="C00000"/>
              </a:buClr>
              <a:buFont typeface="Arial"/>
              <a:buChar char="•"/>
              <a:defRPr lang="en-US" sz="1600" i="0" dirty="0">
                <a:solidFill>
                  <a:schemeClr val="bg1">
                    <a:lumMod val="50000"/>
                  </a:schemeClr>
                </a:solidFill>
                <a:latin typeface="Source Sans Pro"/>
              </a:defRPr>
            </a:lvl2pPr>
            <a:lvl3pPr marL="1143000" lvl="2" indent="-228600" algn="l" rtl="0">
              <a:lnSpc>
                <a:spcPct val="100000"/>
              </a:lnSpc>
              <a:spcBef>
                <a:spcPts val="300"/>
              </a:spcBef>
              <a:buClr>
                <a:srgbClr val="C00000"/>
              </a:buClr>
              <a:buFont typeface="Arial"/>
              <a:buChar char="•"/>
              <a:defRPr lang="en-US" sz="1400" i="0" dirty="0">
                <a:solidFill>
                  <a:schemeClr val="bg1">
                    <a:lumMod val="50000"/>
                  </a:schemeClr>
                </a:solidFill>
                <a:latin typeface="Source Sans Pro"/>
              </a:defRPr>
            </a:lvl3pPr>
            <a:lvl4pPr marL="1600200" lvl="3" indent="-228600" algn="l" rtl="0">
              <a:lnSpc>
                <a:spcPct val="100000"/>
              </a:lnSpc>
              <a:spcBef>
                <a:spcPts val="300"/>
              </a:spcBef>
              <a:buClr>
                <a:srgbClr val="C00000"/>
              </a:buClr>
              <a:buFont typeface="Arial"/>
              <a:buChar char="•"/>
              <a:defRPr lang="en-US" sz="1200" i="0" dirty="0">
                <a:solidFill>
                  <a:schemeClr val="bg1">
                    <a:lumMod val="50000"/>
                  </a:schemeClr>
                </a:solidFill>
                <a:latin typeface="Source Sans Pro"/>
              </a:defRPr>
            </a:lvl4pPr>
            <a:lvl5pPr marL="2057400" lvl="4" indent="-228600" algn="l" rtl="0">
              <a:lnSpc>
                <a:spcPct val="100000"/>
              </a:lnSpc>
              <a:spcBef>
                <a:spcPts val="300"/>
              </a:spcBef>
              <a:buClr>
                <a:srgbClr val="C00000"/>
              </a:buClr>
              <a:buFont typeface="Arial"/>
              <a:buChar char="•"/>
              <a:defRPr lang="en-US" sz="1000" i="0" dirty="0">
                <a:solidFill>
                  <a:schemeClr val="bg1">
                    <a:lumMod val="50000"/>
                  </a:schemeClr>
                </a:solidFill>
                <a:latin typeface="Source Sans Pro"/>
              </a:defRPr>
            </a:lvl5pPr>
            <a:lvl6pPr marL="2514600" lvl="5" indent="-228600" algn="l" rtl="0">
              <a:lnSpc>
                <a:spcPct val="100000"/>
              </a:lnSpc>
              <a:spcBef>
                <a:spcPct val="20000"/>
              </a:spcBef>
              <a:buFont typeface="Arial"/>
              <a:buChar char="-"/>
              <a:defRPr lang="en-US" sz="1000" i="0" dirty="0">
                <a:solidFill>
                  <a:schemeClr val="bg1">
                    <a:lumMod val="50000"/>
                  </a:schemeClr>
                </a:solidFill>
                <a:latin typeface="Source Sans Pro"/>
              </a:defRPr>
            </a:lvl6pPr>
            <a:lvl7pPr marL="2971800" lvl="6" indent="-228600" algn="l" rtl="0">
              <a:lnSpc>
                <a:spcPct val="100000"/>
              </a:lnSpc>
              <a:spcBef>
                <a:spcPct val="20000"/>
              </a:spcBef>
              <a:buFont typeface="Arial"/>
              <a:buChar char="-"/>
              <a:defRPr lang="en-US" sz="1000" i="0" dirty="0">
                <a:solidFill>
                  <a:schemeClr val="bg1">
                    <a:lumMod val="50000"/>
                  </a:schemeClr>
                </a:solidFill>
                <a:latin typeface="Source Sans Pro"/>
              </a:defRPr>
            </a:lvl7pPr>
            <a:lvl8pPr marL="3429000" lvl="7" indent="-228600" algn="l" rtl="0">
              <a:lnSpc>
                <a:spcPct val="100000"/>
              </a:lnSpc>
              <a:spcBef>
                <a:spcPct val="20000"/>
              </a:spcBef>
              <a:buFont typeface="Arial"/>
              <a:buChar char="-"/>
              <a:defRPr lang="en-US" sz="1000" i="0" dirty="0">
                <a:solidFill>
                  <a:schemeClr val="bg1">
                    <a:lumMod val="50000"/>
                  </a:schemeClr>
                </a:solidFill>
                <a:latin typeface="Source Sans Pro"/>
              </a:defRPr>
            </a:lvl8pPr>
            <a:lvl9pPr marL="3886200" lvl="8" indent="-228600" algn="l" rtl="0">
              <a:lnSpc>
                <a:spcPct val="100000"/>
              </a:lnSpc>
              <a:spcBef>
                <a:spcPct val="20000"/>
              </a:spcBef>
              <a:buFont typeface="Arial"/>
              <a:buChar char="-"/>
              <a:defRPr lang="en-US" sz="1000" i="0" dirty="0">
                <a:solidFill>
                  <a:schemeClr val="bg1">
                    <a:lumMod val="50000"/>
                  </a:schemeClr>
                </a:solidFill>
                <a:latin typeface="Source Sans Pro"/>
              </a:defRPr>
            </a:lvl9pPr>
          </a:lstStyle>
          <a:p>
            <a:pPr>
              <a:buNone/>
            </a:pPr>
            <a:r>
              <a:rPr lang="en-IN" sz="1400" b="1" dirty="0">
                <a:latin typeface="Open Sans" panose="020B0606030504020204" pitchFamily="34" charset="0"/>
                <a:ea typeface="Open Sans" panose="020B0606030504020204" pitchFamily="34" charset="0"/>
                <a:cs typeface="Open Sans" panose="020B0606030504020204" pitchFamily="34" charset="0"/>
              </a:rPr>
              <a:t>Unified visibility across all major databases</a:t>
            </a:r>
            <a:endParaRPr lang="en-IN" sz="1400" dirty="0">
              <a:latin typeface="Open Sans" panose="020B0606030504020204" pitchFamily="34" charset="0"/>
              <a:ea typeface="Open Sans" panose="020B0606030504020204" pitchFamily="34" charset="0"/>
              <a:cs typeface="Open Sans" panose="020B0606030504020204" pitchFamily="34" charset="0"/>
            </a:endParaRPr>
          </a:p>
          <a:p>
            <a:pPr>
              <a:buFont typeface="Arial" panose="020B0604020202020204" pitchFamily="34" charset="0"/>
              <a:buChar char="•"/>
            </a:pPr>
            <a:r>
              <a:rPr lang="en-IN" sz="1400" dirty="0">
                <a:latin typeface="Open Sans" panose="020B0606030504020204" pitchFamily="34" charset="0"/>
                <a:ea typeface="Open Sans" panose="020B0606030504020204" pitchFamily="34" charset="0"/>
                <a:cs typeface="Open Sans" panose="020B0606030504020204" pitchFamily="34" charset="0"/>
              </a:rPr>
              <a:t>Monitor health and performance of popular databases like Oracle, MySQL, SQL Server, PostgreSQL, DB2, MongoDB, Cassandra, and more.</a:t>
            </a:r>
          </a:p>
          <a:p>
            <a:pPr>
              <a:buFont typeface="Arial" panose="020B0604020202020204" pitchFamily="34" charset="0"/>
              <a:buChar char="•"/>
            </a:pPr>
            <a:r>
              <a:rPr lang="en-IN" sz="1400" dirty="0">
                <a:latin typeface="Open Sans" panose="020B0606030504020204" pitchFamily="34" charset="0"/>
                <a:ea typeface="Open Sans" panose="020B0606030504020204" pitchFamily="34" charset="0"/>
                <a:cs typeface="Open Sans" panose="020B0606030504020204" pitchFamily="34" charset="0"/>
              </a:rPr>
              <a:t>Track KPIs such as query performance, buffer cache, table locks, sessions, replication status, and memory usage.</a:t>
            </a:r>
          </a:p>
          <a:p>
            <a:pPr>
              <a:buNone/>
            </a:pPr>
            <a:r>
              <a:rPr lang="en-IN" sz="1400" b="1" dirty="0">
                <a:latin typeface="Open Sans" panose="020B0606030504020204" pitchFamily="34" charset="0"/>
                <a:ea typeface="Open Sans" panose="020B0606030504020204" pitchFamily="34" charset="0"/>
                <a:cs typeface="Open Sans" panose="020B0606030504020204" pitchFamily="34" charset="0"/>
              </a:rPr>
              <a:t>Deep-dive performance analysis</a:t>
            </a:r>
            <a:endParaRPr lang="en-IN" sz="1400" dirty="0">
              <a:latin typeface="Open Sans" panose="020B0606030504020204" pitchFamily="34" charset="0"/>
              <a:ea typeface="Open Sans" panose="020B0606030504020204" pitchFamily="34" charset="0"/>
              <a:cs typeface="Open Sans" panose="020B0606030504020204" pitchFamily="34" charset="0"/>
            </a:endParaRPr>
          </a:p>
          <a:p>
            <a:pPr>
              <a:buFont typeface="Arial" panose="020B0604020202020204" pitchFamily="34" charset="0"/>
              <a:buChar char="•"/>
            </a:pPr>
            <a:r>
              <a:rPr lang="en-IN" sz="1400" dirty="0">
                <a:latin typeface="Open Sans" panose="020B0606030504020204" pitchFamily="34" charset="0"/>
                <a:ea typeface="Open Sans" panose="020B0606030504020204" pitchFamily="34" charset="0"/>
                <a:cs typeface="Open Sans" panose="020B0606030504020204" pitchFamily="34" charset="0"/>
              </a:rPr>
              <a:t>Identify slow queries and bottlenecks affecting end-user experience.</a:t>
            </a:r>
          </a:p>
          <a:p>
            <a:pPr>
              <a:buNone/>
            </a:pPr>
            <a:r>
              <a:rPr lang="en-US" sz="1400" b="1" dirty="0">
                <a:latin typeface="Open Sans" panose="020B0606030504020204" pitchFamily="34" charset="0"/>
                <a:ea typeface="Open Sans" panose="020B0606030504020204" pitchFamily="34" charset="0"/>
                <a:cs typeface="Open Sans" panose="020B0606030504020204" pitchFamily="34" charset="0"/>
              </a:rPr>
              <a:t>Correlated application-DB insights</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Understand how backend database performance impacts front-end application experience.</a:t>
            </a:r>
          </a:p>
          <a:p>
            <a:pPr>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Drill down from application transactions to database calls seamlessly.</a:t>
            </a:r>
          </a:p>
          <a:p>
            <a:pPr>
              <a:buFont typeface="Arial" panose="020B0604020202020204" pitchFamily="34" charset="0"/>
              <a:buChar char="•"/>
            </a:pPr>
            <a:endParaRPr lang="en-IN" sz="1400" dirty="0"/>
          </a:p>
        </p:txBody>
      </p:sp>
    </p:spTree>
    <p:extLst>
      <p:ext uri="{BB962C8B-B14F-4D97-AF65-F5344CB8AC3E}">
        <p14:creationId xmlns:p14="http://schemas.microsoft.com/office/powerpoint/2010/main" val="2918439864"/>
      </p:ext>
      <p:ext uri="{5E412A94-B326-4C88-95AA-FD49CDD65F1B}">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6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8559B-9BBA-9730-E1DC-58E1A17082A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13708A0-C2C6-EAEA-814F-BDA6E6EDDE28}"/>
              </a:ext>
              <a:ext uri="{C395C391-01D3-49B4-A0EF-702FB97BE62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B522393-4F0A-4617-84A5-28DE1D0E5137}"/>
              </a:ext>
            </a:extLst>
          </p:cNvPr>
          <p:cNvSpPr txBox="1">
            <a:spLocks noGrp="1"/>
          </p:cNvSpPr>
          <p:nvPr/>
        </p:nvSpPr>
        <p:spPr>
          <a:xfrm>
            <a:off x="533400" y="316983"/>
            <a:ext cx="7095458" cy="578367"/>
          </a:xfrm>
          <a:prstGeom prst="rect">
            <a:avLst/>
          </a:prstGeom>
        </p:spPr>
        <p:txBody>
          <a:bodyPr vert="horz" lIns="91440" tIns="45720" rIns="91440" bIns="45720" numCol="1" spcCol="0" rtlCol="0" anchor="b">
            <a:noAutofit/>
          </a:bodyPr>
          <a:lstStyle>
            <a:lvl1pPr marL="0" lvl="0" algn="l" rtl="0">
              <a:lnSpc>
                <a:spcPct val="100000"/>
              </a:lnSpc>
              <a:spcBef>
                <a:spcPct val="0"/>
              </a:spcBef>
              <a:buNone/>
              <a:defRPr lang="en-US" sz="2800" i="0" dirty="0">
                <a:solidFill>
                  <a:schemeClr val="tx1">
                    <a:lumMod val="85000"/>
                    <a:lumOff val="15000"/>
                  </a:schemeClr>
                </a:solidFill>
                <a:latin typeface="Source Sans Pro-demi_bold"/>
              </a:defRPr>
            </a:lvl1pPr>
            <a:lvl2pPr marL="457200" lvl="1" algn="l" rtl="0">
              <a:lnSpc>
                <a:spcPct val="100000"/>
              </a:lnSpc>
              <a:defRPr lang="en-US" sz="1800" dirty="0">
                <a:solidFill>
                  <a:schemeClr val="tx1"/>
                </a:solidFill>
                <a:latin typeface="Source Sans Pro"/>
              </a:defRPr>
            </a:lvl2pPr>
            <a:lvl3pPr marL="914400" lvl="2" algn="l" rtl="0">
              <a:lnSpc>
                <a:spcPct val="100000"/>
              </a:lnSpc>
              <a:defRPr lang="en-US" sz="1800" dirty="0">
                <a:solidFill>
                  <a:schemeClr val="tx1"/>
                </a:solidFill>
                <a:latin typeface="Source Sans Pro"/>
              </a:defRPr>
            </a:lvl3pPr>
            <a:lvl4pPr marL="1371600" lvl="3" algn="l" rtl="0">
              <a:lnSpc>
                <a:spcPct val="100000"/>
              </a:lnSpc>
              <a:defRPr lang="en-US" sz="1800" dirty="0">
                <a:solidFill>
                  <a:schemeClr val="tx1"/>
                </a:solidFill>
                <a:latin typeface="Source Sans Pro"/>
              </a:defRPr>
            </a:lvl4pPr>
            <a:lvl5pPr marL="1828800" lvl="4" algn="l" rtl="0">
              <a:lnSpc>
                <a:spcPct val="100000"/>
              </a:lnSpc>
              <a:defRPr lang="en-US" sz="1800" dirty="0">
                <a:solidFill>
                  <a:schemeClr val="tx1"/>
                </a:solidFill>
                <a:latin typeface="Source Sans Pro"/>
              </a:defRPr>
            </a:lvl5pPr>
            <a:lvl6pPr marL="2286000" lvl="5" algn="l" rtl="0">
              <a:lnSpc>
                <a:spcPct val="100000"/>
              </a:lnSpc>
              <a:defRPr lang="en-US" sz="1800" dirty="0">
                <a:solidFill>
                  <a:schemeClr val="tx1"/>
                </a:solidFill>
                <a:latin typeface="Source Sans Pro"/>
              </a:defRPr>
            </a:lvl6pPr>
            <a:lvl7pPr marL="2743200" lvl="6" algn="l" rtl="0">
              <a:lnSpc>
                <a:spcPct val="100000"/>
              </a:lnSpc>
              <a:defRPr lang="en-US" sz="1800" dirty="0">
                <a:solidFill>
                  <a:schemeClr val="tx1"/>
                </a:solidFill>
                <a:latin typeface="Source Sans Pro"/>
              </a:defRPr>
            </a:lvl7pPr>
            <a:lvl8pPr marL="3200400" lvl="7" algn="l" rtl="0">
              <a:lnSpc>
                <a:spcPct val="100000"/>
              </a:lnSpc>
              <a:defRPr lang="en-US" sz="1800" dirty="0">
                <a:solidFill>
                  <a:schemeClr val="tx1"/>
                </a:solidFill>
                <a:latin typeface="Source Sans Pro"/>
              </a:defRPr>
            </a:lvl8pPr>
            <a:lvl9pPr marL="3657600" lvl="8" algn="l" rtl="0">
              <a:lnSpc>
                <a:spcPct val="100000"/>
              </a:lnSpc>
              <a:defRPr lang="en-US" sz="1800" dirty="0">
                <a:solidFill>
                  <a:schemeClr val="tx1"/>
                </a:solidFill>
                <a:latin typeface="Source Sans Pro"/>
              </a:defRPr>
            </a:lvl9pPr>
          </a:lstStyle>
          <a:p>
            <a:pPr marL="0" lvl="0" algn="l" rtl="0">
              <a:lnSpc>
                <a:spcPct val="100000"/>
              </a:lnSpc>
              <a:spcBef>
                <a:spcPct val="0"/>
              </a:spcBef>
              <a:buNone/>
              <a:defRPr lang="en-US" sz="2800" i="0" dirty="0">
                <a:solidFill>
                  <a:schemeClr val="tx1">
                    <a:lumMod val="85000"/>
                    <a:lumOff val="15000"/>
                  </a:schemeClr>
                </a:solidFill>
                <a:latin typeface="Source Sans Pro-demi_bold"/>
              </a:defRPr>
            </a:pPr>
            <a:r>
              <a:rPr lang="en-US" sz="2400" b="1" dirty="0">
                <a:latin typeface="Montserrat"/>
              </a:rPr>
              <a:t>Cloud monitoring</a:t>
            </a:r>
          </a:p>
        </p:txBody>
      </p:sp>
      <p:sp>
        <p:nvSpPr>
          <p:cNvPr id="3" name="TextBox 2">
            <a:extLst>
              <a:ext uri="{FF2B5EF4-FFF2-40B4-BE49-F238E27FC236}">
                <a16:creationId xmlns:a16="http://schemas.microsoft.com/office/drawing/2014/main" id="{3E505214-5131-6B0C-022B-6E076D0CDD93}"/>
              </a:ext>
              <a:ext uri="{A8B4763B-7A27-4DBC-81F4-CD6C82CCA73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BBCB863-B9B9-4451-BD13-08A2B749D938}"/>
              </a:ext>
            </a:extLst>
          </p:cNvPr>
          <p:cNvSpPr txBox="1">
            <a:spLocks noGrp="1"/>
          </p:cNvSpPr>
          <p:nvPr/>
        </p:nvSpPr>
        <p:spPr>
          <a:xfrm>
            <a:off x="562377" y="911127"/>
            <a:ext cx="7835360" cy="3915390"/>
          </a:xfrm>
          <a:prstGeom prst="rect">
            <a:avLst/>
          </a:prstGeom>
        </p:spPr>
        <p:txBody>
          <a:bodyPr vert="horz" lIns="91440" tIns="93600" rIns="91440" bIns="45720" numCol="1" spcCol="0" rtlCol="0" anchor="t">
            <a:noAutofit/>
          </a:bodyPr>
          <a:lstStyle>
            <a:lvl1pPr marL="342900" lvl="0" indent="-342900" algn="l" rtl="0">
              <a:lnSpc>
                <a:spcPct val="100000"/>
              </a:lnSpc>
              <a:spcBef>
                <a:spcPts val="1200"/>
              </a:spcBef>
              <a:buClr>
                <a:srgbClr val="C00000"/>
              </a:buClr>
              <a:buFont typeface="Arial"/>
              <a:buChar char="•"/>
              <a:defRPr lang="en-US" sz="1800" i="0" dirty="0">
                <a:solidFill>
                  <a:schemeClr val="tx1">
                    <a:lumMod val="85000"/>
                    <a:lumOff val="15000"/>
                  </a:schemeClr>
                </a:solidFill>
                <a:latin typeface="Source Sans Pro"/>
              </a:defRPr>
            </a:lvl1pPr>
            <a:lvl2pPr marL="742950" lvl="1" indent="-285750" algn="l" rtl="0">
              <a:lnSpc>
                <a:spcPct val="100000"/>
              </a:lnSpc>
              <a:spcBef>
                <a:spcPts val="300"/>
              </a:spcBef>
              <a:buClr>
                <a:srgbClr val="C00000"/>
              </a:buClr>
              <a:buFont typeface="Arial"/>
              <a:buChar char="•"/>
              <a:defRPr lang="en-US" sz="1600" i="0" dirty="0">
                <a:solidFill>
                  <a:schemeClr val="bg1">
                    <a:lumMod val="50000"/>
                  </a:schemeClr>
                </a:solidFill>
                <a:latin typeface="Source Sans Pro"/>
              </a:defRPr>
            </a:lvl2pPr>
            <a:lvl3pPr marL="1143000" lvl="2" indent="-228600" algn="l" rtl="0">
              <a:lnSpc>
                <a:spcPct val="100000"/>
              </a:lnSpc>
              <a:spcBef>
                <a:spcPts val="300"/>
              </a:spcBef>
              <a:buClr>
                <a:srgbClr val="C00000"/>
              </a:buClr>
              <a:buFont typeface="Arial"/>
              <a:buChar char="•"/>
              <a:defRPr lang="en-US" sz="1400" i="0" dirty="0">
                <a:solidFill>
                  <a:schemeClr val="bg1">
                    <a:lumMod val="50000"/>
                  </a:schemeClr>
                </a:solidFill>
                <a:latin typeface="Source Sans Pro"/>
              </a:defRPr>
            </a:lvl3pPr>
            <a:lvl4pPr marL="1600200" lvl="3" indent="-228600" algn="l" rtl="0">
              <a:lnSpc>
                <a:spcPct val="100000"/>
              </a:lnSpc>
              <a:spcBef>
                <a:spcPts val="300"/>
              </a:spcBef>
              <a:buClr>
                <a:srgbClr val="C00000"/>
              </a:buClr>
              <a:buFont typeface="Arial"/>
              <a:buChar char="•"/>
              <a:defRPr lang="en-US" sz="1200" i="0" dirty="0">
                <a:solidFill>
                  <a:schemeClr val="bg1">
                    <a:lumMod val="50000"/>
                  </a:schemeClr>
                </a:solidFill>
                <a:latin typeface="Source Sans Pro"/>
              </a:defRPr>
            </a:lvl4pPr>
            <a:lvl5pPr marL="2057400" lvl="4" indent="-228600" algn="l" rtl="0">
              <a:lnSpc>
                <a:spcPct val="100000"/>
              </a:lnSpc>
              <a:spcBef>
                <a:spcPts val="300"/>
              </a:spcBef>
              <a:buClr>
                <a:srgbClr val="C00000"/>
              </a:buClr>
              <a:buFont typeface="Arial"/>
              <a:buChar char="•"/>
              <a:defRPr lang="en-US" sz="1000" i="0" dirty="0">
                <a:solidFill>
                  <a:schemeClr val="bg1">
                    <a:lumMod val="50000"/>
                  </a:schemeClr>
                </a:solidFill>
                <a:latin typeface="Source Sans Pro"/>
              </a:defRPr>
            </a:lvl5pPr>
            <a:lvl6pPr marL="2514600" lvl="5" indent="-228600" algn="l" rtl="0">
              <a:lnSpc>
                <a:spcPct val="100000"/>
              </a:lnSpc>
              <a:spcBef>
                <a:spcPct val="20000"/>
              </a:spcBef>
              <a:buFont typeface="Arial"/>
              <a:buChar char="-"/>
              <a:defRPr lang="en-US" sz="1000" i="0" dirty="0">
                <a:solidFill>
                  <a:schemeClr val="bg1">
                    <a:lumMod val="50000"/>
                  </a:schemeClr>
                </a:solidFill>
                <a:latin typeface="Source Sans Pro"/>
              </a:defRPr>
            </a:lvl6pPr>
            <a:lvl7pPr marL="2971800" lvl="6" indent="-228600" algn="l" rtl="0">
              <a:lnSpc>
                <a:spcPct val="100000"/>
              </a:lnSpc>
              <a:spcBef>
                <a:spcPct val="20000"/>
              </a:spcBef>
              <a:buFont typeface="Arial"/>
              <a:buChar char="-"/>
              <a:defRPr lang="en-US" sz="1000" i="0" dirty="0">
                <a:solidFill>
                  <a:schemeClr val="bg1">
                    <a:lumMod val="50000"/>
                  </a:schemeClr>
                </a:solidFill>
                <a:latin typeface="Source Sans Pro"/>
              </a:defRPr>
            </a:lvl7pPr>
            <a:lvl8pPr marL="3429000" lvl="7" indent="-228600" algn="l" rtl="0">
              <a:lnSpc>
                <a:spcPct val="100000"/>
              </a:lnSpc>
              <a:spcBef>
                <a:spcPct val="20000"/>
              </a:spcBef>
              <a:buFont typeface="Arial"/>
              <a:buChar char="-"/>
              <a:defRPr lang="en-US" sz="1000" i="0" dirty="0">
                <a:solidFill>
                  <a:schemeClr val="bg1">
                    <a:lumMod val="50000"/>
                  </a:schemeClr>
                </a:solidFill>
                <a:latin typeface="Source Sans Pro"/>
              </a:defRPr>
            </a:lvl8pPr>
            <a:lvl9pPr marL="3886200" lvl="8" indent="-228600" algn="l" rtl="0">
              <a:lnSpc>
                <a:spcPct val="100000"/>
              </a:lnSpc>
              <a:spcBef>
                <a:spcPct val="20000"/>
              </a:spcBef>
              <a:buFont typeface="Arial"/>
              <a:buChar char="-"/>
              <a:defRPr lang="en-US" sz="1000" i="0" dirty="0">
                <a:solidFill>
                  <a:schemeClr val="bg1">
                    <a:lumMod val="50000"/>
                  </a:schemeClr>
                </a:solidFill>
                <a:latin typeface="Source Sans Pro"/>
              </a:defRPr>
            </a:lvl9pPr>
          </a:lstStyle>
          <a:p>
            <a:pPr>
              <a:buNone/>
            </a:pPr>
            <a:r>
              <a:rPr lang="en-IN" sz="1400" b="1" dirty="0">
                <a:latin typeface="Open Sans" panose="020B0606030504020204" pitchFamily="34" charset="0"/>
                <a:ea typeface="Open Sans" panose="020B0606030504020204" pitchFamily="34" charset="0"/>
                <a:cs typeface="Open Sans" panose="020B0606030504020204" pitchFamily="34" charset="0"/>
              </a:rPr>
              <a:t>Out-of-the-box support for major cloud platforms</a:t>
            </a:r>
            <a:endParaRPr lang="en-IN" sz="1400" dirty="0">
              <a:latin typeface="Open Sans" panose="020B0606030504020204" pitchFamily="34" charset="0"/>
              <a:ea typeface="Open Sans" panose="020B0606030504020204" pitchFamily="34" charset="0"/>
              <a:cs typeface="Open Sans" panose="020B0606030504020204" pitchFamily="34" charset="0"/>
            </a:endParaRPr>
          </a:p>
          <a:p>
            <a:pPr>
              <a:buFont typeface="Arial" panose="020B0604020202020204" pitchFamily="34" charset="0"/>
              <a:buChar char="•"/>
            </a:pPr>
            <a:r>
              <a:rPr lang="en-IN" sz="1400" dirty="0">
                <a:latin typeface="Open Sans" panose="020B0606030504020204" pitchFamily="34" charset="0"/>
                <a:ea typeface="Open Sans" panose="020B0606030504020204" pitchFamily="34" charset="0"/>
                <a:cs typeface="Open Sans" panose="020B0606030504020204" pitchFamily="34" charset="0"/>
              </a:rPr>
              <a:t>Monitor performance and availability of AWS, Azure, GCP, Oracle Cloud, OpenStack, and more.</a:t>
            </a:r>
          </a:p>
          <a:p>
            <a:pPr>
              <a:buFont typeface="Arial" panose="020B0604020202020204" pitchFamily="34" charset="0"/>
              <a:buChar char="•"/>
            </a:pPr>
            <a:r>
              <a:rPr lang="en-IN" sz="1400" dirty="0">
                <a:latin typeface="Open Sans" panose="020B0606030504020204" pitchFamily="34" charset="0"/>
                <a:ea typeface="Open Sans" panose="020B0606030504020204" pitchFamily="34" charset="0"/>
                <a:cs typeface="Open Sans" panose="020B0606030504020204" pitchFamily="34" charset="0"/>
              </a:rPr>
              <a:t>Track metrics for virtual machines, storage, containers, databases, and networking components.</a:t>
            </a:r>
          </a:p>
          <a:p>
            <a:pPr>
              <a:buNone/>
            </a:pPr>
            <a:r>
              <a:rPr lang="en-IN" sz="1400" b="1" dirty="0">
                <a:latin typeface="Open Sans" panose="020B0606030504020204" pitchFamily="34" charset="0"/>
                <a:ea typeface="Open Sans" panose="020B0606030504020204" pitchFamily="34" charset="0"/>
                <a:cs typeface="Open Sans" panose="020B0606030504020204" pitchFamily="34" charset="0"/>
              </a:rPr>
              <a:t>End-to-end visibility across hybrid environments</a:t>
            </a:r>
            <a:endParaRPr lang="en-IN" sz="1400" dirty="0">
              <a:latin typeface="Open Sans" panose="020B0606030504020204" pitchFamily="34" charset="0"/>
              <a:ea typeface="Open Sans" panose="020B0606030504020204" pitchFamily="34" charset="0"/>
              <a:cs typeface="Open Sans" panose="020B0606030504020204" pitchFamily="34" charset="0"/>
            </a:endParaRPr>
          </a:p>
          <a:p>
            <a:pPr>
              <a:buFont typeface="Arial" panose="020B0604020202020204" pitchFamily="34" charset="0"/>
              <a:buChar char="•"/>
            </a:pPr>
            <a:r>
              <a:rPr lang="en-IN" sz="1400" dirty="0">
                <a:latin typeface="Open Sans" panose="020B0606030504020204" pitchFamily="34" charset="0"/>
                <a:ea typeface="Open Sans" panose="020B0606030504020204" pitchFamily="34" charset="0"/>
                <a:cs typeface="Open Sans" panose="020B0606030504020204" pitchFamily="34" charset="0"/>
              </a:rPr>
              <a:t>Unified monitoring for on-prem, private, and public cloud resources from a single console.</a:t>
            </a:r>
          </a:p>
          <a:p>
            <a:pPr>
              <a:buFont typeface="Arial" panose="020B0604020202020204" pitchFamily="34" charset="0"/>
              <a:buChar char="•"/>
            </a:pPr>
            <a:r>
              <a:rPr lang="en-IN" sz="1400" dirty="0">
                <a:latin typeface="Open Sans" panose="020B0606030504020204" pitchFamily="34" charset="0"/>
                <a:ea typeface="Open Sans" panose="020B0606030504020204" pitchFamily="34" charset="0"/>
                <a:cs typeface="Open Sans" panose="020B0606030504020204" pitchFamily="34" charset="0"/>
              </a:rPr>
              <a:t>Map interdependencies between cloud and non-cloud components.</a:t>
            </a:r>
          </a:p>
          <a:p>
            <a:pPr>
              <a:buNone/>
            </a:pPr>
            <a:r>
              <a:rPr lang="en-US" sz="1400" b="1" dirty="0">
                <a:latin typeface="Open Sans" panose="020B0606030504020204" pitchFamily="34" charset="0"/>
                <a:ea typeface="Open Sans" panose="020B0606030504020204" pitchFamily="34" charset="0"/>
                <a:cs typeface="Open Sans" panose="020B0606030504020204" pitchFamily="34" charset="0"/>
              </a:rPr>
              <a:t>Cost and resource optimization</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Monitor resource utilization trends to right-size infrastructure.</a:t>
            </a:r>
          </a:p>
          <a:p>
            <a:pPr>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Identify underused or overprovisioned resources to optimize costs.</a:t>
            </a:r>
          </a:p>
        </p:txBody>
      </p:sp>
    </p:spTree>
    <p:extLst>
      <p:ext uri="{BB962C8B-B14F-4D97-AF65-F5344CB8AC3E}">
        <p14:creationId xmlns:p14="http://schemas.microsoft.com/office/powerpoint/2010/main" val="4000372850"/>
      </p:ext>
      <p:ext uri="{5E412A94-B326-4C88-95AA-FD49CDD65F1B}">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26698842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2D958-DDF0-6E7A-47A1-BA5B39A885B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394CDB6-439B-6264-67AD-4E8D03BCDEC8}"/>
              </a:ext>
              <a:ext uri="{C395C391-01D3-49B4-A0EF-702FB97BE62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B522393-4F0A-4617-84A5-28DE1D0E5137}"/>
              </a:ext>
            </a:extLst>
          </p:cNvPr>
          <p:cNvSpPr txBox="1">
            <a:spLocks noGrp="1"/>
          </p:cNvSpPr>
          <p:nvPr/>
        </p:nvSpPr>
        <p:spPr>
          <a:xfrm>
            <a:off x="533400" y="316983"/>
            <a:ext cx="7095458" cy="578367"/>
          </a:xfrm>
          <a:prstGeom prst="rect">
            <a:avLst/>
          </a:prstGeom>
        </p:spPr>
        <p:txBody>
          <a:bodyPr vert="horz" lIns="91440" tIns="45720" rIns="91440" bIns="45720" numCol="1" spcCol="0" rtlCol="0" anchor="b">
            <a:noAutofit/>
          </a:bodyPr>
          <a:lstStyle>
            <a:lvl1pPr marL="0" lvl="0" algn="l" rtl="0">
              <a:lnSpc>
                <a:spcPct val="100000"/>
              </a:lnSpc>
              <a:spcBef>
                <a:spcPct val="0"/>
              </a:spcBef>
              <a:buNone/>
              <a:defRPr lang="en-US" sz="2800" i="0" dirty="0">
                <a:solidFill>
                  <a:schemeClr val="tx1">
                    <a:lumMod val="85000"/>
                    <a:lumOff val="15000"/>
                  </a:schemeClr>
                </a:solidFill>
                <a:latin typeface="Source Sans Pro-demi_bold"/>
              </a:defRPr>
            </a:lvl1pPr>
            <a:lvl2pPr marL="457200" lvl="1" algn="l" rtl="0">
              <a:lnSpc>
                <a:spcPct val="100000"/>
              </a:lnSpc>
              <a:defRPr lang="en-US" sz="1800" dirty="0">
                <a:solidFill>
                  <a:schemeClr val="tx1"/>
                </a:solidFill>
                <a:latin typeface="Source Sans Pro"/>
              </a:defRPr>
            </a:lvl2pPr>
            <a:lvl3pPr marL="914400" lvl="2" algn="l" rtl="0">
              <a:lnSpc>
                <a:spcPct val="100000"/>
              </a:lnSpc>
              <a:defRPr lang="en-US" sz="1800" dirty="0">
                <a:solidFill>
                  <a:schemeClr val="tx1"/>
                </a:solidFill>
                <a:latin typeface="Source Sans Pro"/>
              </a:defRPr>
            </a:lvl3pPr>
            <a:lvl4pPr marL="1371600" lvl="3" algn="l" rtl="0">
              <a:lnSpc>
                <a:spcPct val="100000"/>
              </a:lnSpc>
              <a:defRPr lang="en-US" sz="1800" dirty="0">
                <a:solidFill>
                  <a:schemeClr val="tx1"/>
                </a:solidFill>
                <a:latin typeface="Source Sans Pro"/>
              </a:defRPr>
            </a:lvl4pPr>
            <a:lvl5pPr marL="1828800" lvl="4" algn="l" rtl="0">
              <a:lnSpc>
                <a:spcPct val="100000"/>
              </a:lnSpc>
              <a:defRPr lang="en-US" sz="1800" dirty="0">
                <a:solidFill>
                  <a:schemeClr val="tx1"/>
                </a:solidFill>
                <a:latin typeface="Source Sans Pro"/>
              </a:defRPr>
            </a:lvl5pPr>
            <a:lvl6pPr marL="2286000" lvl="5" algn="l" rtl="0">
              <a:lnSpc>
                <a:spcPct val="100000"/>
              </a:lnSpc>
              <a:defRPr lang="en-US" sz="1800" dirty="0">
                <a:solidFill>
                  <a:schemeClr val="tx1"/>
                </a:solidFill>
                <a:latin typeface="Source Sans Pro"/>
              </a:defRPr>
            </a:lvl6pPr>
            <a:lvl7pPr marL="2743200" lvl="6" algn="l" rtl="0">
              <a:lnSpc>
                <a:spcPct val="100000"/>
              </a:lnSpc>
              <a:defRPr lang="en-US" sz="1800" dirty="0">
                <a:solidFill>
                  <a:schemeClr val="tx1"/>
                </a:solidFill>
                <a:latin typeface="Source Sans Pro"/>
              </a:defRPr>
            </a:lvl7pPr>
            <a:lvl8pPr marL="3200400" lvl="7" algn="l" rtl="0">
              <a:lnSpc>
                <a:spcPct val="100000"/>
              </a:lnSpc>
              <a:defRPr lang="en-US" sz="1800" dirty="0">
                <a:solidFill>
                  <a:schemeClr val="tx1"/>
                </a:solidFill>
                <a:latin typeface="Source Sans Pro"/>
              </a:defRPr>
            </a:lvl8pPr>
            <a:lvl9pPr marL="3657600" lvl="8" algn="l" rtl="0">
              <a:lnSpc>
                <a:spcPct val="100000"/>
              </a:lnSpc>
              <a:defRPr lang="en-US" sz="1800" dirty="0">
                <a:solidFill>
                  <a:schemeClr val="tx1"/>
                </a:solidFill>
                <a:latin typeface="Source Sans Pro"/>
              </a:defRPr>
            </a:lvl9pPr>
          </a:lstStyle>
          <a:p>
            <a:pPr marL="0" lvl="0" algn="l" rtl="0">
              <a:lnSpc>
                <a:spcPct val="100000"/>
              </a:lnSpc>
              <a:spcBef>
                <a:spcPct val="0"/>
              </a:spcBef>
              <a:buNone/>
              <a:defRPr lang="en-US" sz="2800" i="0" dirty="0">
                <a:solidFill>
                  <a:schemeClr val="tx1">
                    <a:lumMod val="85000"/>
                    <a:lumOff val="15000"/>
                  </a:schemeClr>
                </a:solidFill>
                <a:latin typeface="Source Sans Pro-demi_bold"/>
              </a:defRPr>
            </a:pPr>
            <a:r>
              <a:rPr lang="en-US" sz="2400" b="1" dirty="0">
                <a:latin typeface="Montserrat"/>
              </a:rPr>
              <a:t>C</a:t>
            </a:r>
            <a:r>
              <a:rPr lang="en-IN" sz="2400" b="1" dirty="0" err="1">
                <a:latin typeface="Montserrat"/>
              </a:rPr>
              <a:t>ontainer</a:t>
            </a:r>
            <a:r>
              <a:rPr lang="en-IN" sz="2400" b="1" dirty="0">
                <a:latin typeface="Montserrat"/>
              </a:rPr>
              <a:t> and Kubernetes monitoring</a:t>
            </a:r>
            <a:endParaRPr lang="en-US" sz="2400" b="1" dirty="0">
              <a:latin typeface="Montserrat"/>
            </a:endParaRPr>
          </a:p>
        </p:txBody>
      </p:sp>
      <p:sp>
        <p:nvSpPr>
          <p:cNvPr id="3" name="TextBox 2">
            <a:extLst>
              <a:ext uri="{FF2B5EF4-FFF2-40B4-BE49-F238E27FC236}">
                <a16:creationId xmlns:a16="http://schemas.microsoft.com/office/drawing/2014/main" id="{178A1B46-4EA7-B991-B7D8-A43F70CD717F}"/>
              </a:ext>
              <a:ext uri="{A8B4763B-7A27-4DBC-81F4-CD6C82CCA73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BBCB863-B9B9-4451-BD13-08A2B749D938}"/>
              </a:ext>
            </a:extLst>
          </p:cNvPr>
          <p:cNvSpPr txBox="1">
            <a:spLocks noGrp="1"/>
          </p:cNvSpPr>
          <p:nvPr/>
        </p:nvSpPr>
        <p:spPr>
          <a:xfrm>
            <a:off x="562377" y="911127"/>
            <a:ext cx="7835360" cy="3915390"/>
          </a:xfrm>
          <a:prstGeom prst="rect">
            <a:avLst/>
          </a:prstGeom>
        </p:spPr>
        <p:txBody>
          <a:bodyPr vert="horz" lIns="91440" tIns="93600" rIns="91440" bIns="45720" numCol="1" spcCol="0" rtlCol="0" anchor="t">
            <a:noAutofit/>
          </a:bodyPr>
          <a:lstStyle>
            <a:lvl1pPr marL="342900" lvl="0" indent="-342900" algn="l" rtl="0">
              <a:lnSpc>
                <a:spcPct val="100000"/>
              </a:lnSpc>
              <a:spcBef>
                <a:spcPts val="1200"/>
              </a:spcBef>
              <a:buClr>
                <a:srgbClr val="C00000"/>
              </a:buClr>
              <a:buFont typeface="Arial"/>
              <a:buChar char="•"/>
              <a:defRPr lang="en-US" sz="1800" i="0" dirty="0">
                <a:solidFill>
                  <a:schemeClr val="tx1">
                    <a:lumMod val="85000"/>
                    <a:lumOff val="15000"/>
                  </a:schemeClr>
                </a:solidFill>
                <a:latin typeface="Source Sans Pro"/>
              </a:defRPr>
            </a:lvl1pPr>
            <a:lvl2pPr marL="742950" lvl="1" indent="-285750" algn="l" rtl="0">
              <a:lnSpc>
                <a:spcPct val="100000"/>
              </a:lnSpc>
              <a:spcBef>
                <a:spcPts val="300"/>
              </a:spcBef>
              <a:buClr>
                <a:srgbClr val="C00000"/>
              </a:buClr>
              <a:buFont typeface="Arial"/>
              <a:buChar char="•"/>
              <a:defRPr lang="en-US" sz="1600" i="0" dirty="0">
                <a:solidFill>
                  <a:schemeClr val="bg1">
                    <a:lumMod val="50000"/>
                  </a:schemeClr>
                </a:solidFill>
                <a:latin typeface="Source Sans Pro"/>
              </a:defRPr>
            </a:lvl2pPr>
            <a:lvl3pPr marL="1143000" lvl="2" indent="-228600" algn="l" rtl="0">
              <a:lnSpc>
                <a:spcPct val="100000"/>
              </a:lnSpc>
              <a:spcBef>
                <a:spcPts val="300"/>
              </a:spcBef>
              <a:buClr>
                <a:srgbClr val="C00000"/>
              </a:buClr>
              <a:buFont typeface="Arial"/>
              <a:buChar char="•"/>
              <a:defRPr lang="en-US" sz="1400" i="0" dirty="0">
                <a:solidFill>
                  <a:schemeClr val="bg1">
                    <a:lumMod val="50000"/>
                  </a:schemeClr>
                </a:solidFill>
                <a:latin typeface="Source Sans Pro"/>
              </a:defRPr>
            </a:lvl3pPr>
            <a:lvl4pPr marL="1600200" lvl="3" indent="-228600" algn="l" rtl="0">
              <a:lnSpc>
                <a:spcPct val="100000"/>
              </a:lnSpc>
              <a:spcBef>
                <a:spcPts val="300"/>
              </a:spcBef>
              <a:buClr>
                <a:srgbClr val="C00000"/>
              </a:buClr>
              <a:buFont typeface="Arial"/>
              <a:buChar char="•"/>
              <a:defRPr lang="en-US" sz="1200" i="0" dirty="0">
                <a:solidFill>
                  <a:schemeClr val="bg1">
                    <a:lumMod val="50000"/>
                  </a:schemeClr>
                </a:solidFill>
                <a:latin typeface="Source Sans Pro"/>
              </a:defRPr>
            </a:lvl4pPr>
            <a:lvl5pPr marL="2057400" lvl="4" indent="-228600" algn="l" rtl="0">
              <a:lnSpc>
                <a:spcPct val="100000"/>
              </a:lnSpc>
              <a:spcBef>
                <a:spcPts val="300"/>
              </a:spcBef>
              <a:buClr>
                <a:srgbClr val="C00000"/>
              </a:buClr>
              <a:buFont typeface="Arial"/>
              <a:buChar char="•"/>
              <a:defRPr lang="en-US" sz="1000" i="0" dirty="0">
                <a:solidFill>
                  <a:schemeClr val="bg1">
                    <a:lumMod val="50000"/>
                  </a:schemeClr>
                </a:solidFill>
                <a:latin typeface="Source Sans Pro"/>
              </a:defRPr>
            </a:lvl5pPr>
            <a:lvl6pPr marL="2514600" lvl="5" indent="-228600" algn="l" rtl="0">
              <a:lnSpc>
                <a:spcPct val="100000"/>
              </a:lnSpc>
              <a:spcBef>
                <a:spcPct val="20000"/>
              </a:spcBef>
              <a:buFont typeface="Arial"/>
              <a:buChar char="-"/>
              <a:defRPr lang="en-US" sz="1000" i="0" dirty="0">
                <a:solidFill>
                  <a:schemeClr val="bg1">
                    <a:lumMod val="50000"/>
                  </a:schemeClr>
                </a:solidFill>
                <a:latin typeface="Source Sans Pro"/>
              </a:defRPr>
            </a:lvl6pPr>
            <a:lvl7pPr marL="2971800" lvl="6" indent="-228600" algn="l" rtl="0">
              <a:lnSpc>
                <a:spcPct val="100000"/>
              </a:lnSpc>
              <a:spcBef>
                <a:spcPct val="20000"/>
              </a:spcBef>
              <a:buFont typeface="Arial"/>
              <a:buChar char="-"/>
              <a:defRPr lang="en-US" sz="1000" i="0" dirty="0">
                <a:solidFill>
                  <a:schemeClr val="bg1">
                    <a:lumMod val="50000"/>
                  </a:schemeClr>
                </a:solidFill>
                <a:latin typeface="Source Sans Pro"/>
              </a:defRPr>
            </a:lvl7pPr>
            <a:lvl8pPr marL="3429000" lvl="7" indent="-228600" algn="l" rtl="0">
              <a:lnSpc>
                <a:spcPct val="100000"/>
              </a:lnSpc>
              <a:spcBef>
                <a:spcPct val="20000"/>
              </a:spcBef>
              <a:buFont typeface="Arial"/>
              <a:buChar char="-"/>
              <a:defRPr lang="en-US" sz="1000" i="0" dirty="0">
                <a:solidFill>
                  <a:schemeClr val="bg1">
                    <a:lumMod val="50000"/>
                  </a:schemeClr>
                </a:solidFill>
                <a:latin typeface="Source Sans Pro"/>
              </a:defRPr>
            </a:lvl8pPr>
            <a:lvl9pPr marL="3886200" lvl="8" indent="-228600" algn="l" rtl="0">
              <a:lnSpc>
                <a:spcPct val="100000"/>
              </a:lnSpc>
              <a:spcBef>
                <a:spcPct val="20000"/>
              </a:spcBef>
              <a:buFont typeface="Arial"/>
              <a:buChar char="-"/>
              <a:defRPr lang="en-US" sz="1000" i="0" dirty="0">
                <a:solidFill>
                  <a:schemeClr val="bg1">
                    <a:lumMod val="50000"/>
                  </a:schemeClr>
                </a:solidFill>
                <a:latin typeface="Source Sans Pro"/>
              </a:defRPr>
            </a:lvl9pPr>
          </a:lstStyle>
          <a:p>
            <a:pPr>
              <a:buNone/>
            </a:pPr>
            <a:r>
              <a:rPr lang="en-US" sz="1400" b="1" dirty="0">
                <a:latin typeface="Open Sans" panose="020B0606030504020204" pitchFamily="34" charset="0"/>
                <a:ea typeface="Open Sans" panose="020B0606030504020204" pitchFamily="34" charset="0"/>
                <a:cs typeface="Open Sans" panose="020B0606030504020204" pitchFamily="34" charset="0"/>
              </a:rPr>
              <a:t>Comprehensive monitoring for containerized environments</a:t>
            </a:r>
            <a:endParaRPr lang="en-IN" sz="1400" b="1" dirty="0">
              <a:latin typeface="Open Sans" panose="020B0606030504020204" pitchFamily="34" charset="0"/>
              <a:ea typeface="Open Sans" panose="020B0606030504020204" pitchFamily="34" charset="0"/>
              <a:cs typeface="Open Sans" panose="020B0606030504020204" pitchFamily="34" charset="0"/>
            </a:endParaRPr>
          </a:p>
          <a:p>
            <a:r>
              <a:rPr lang="en-IN" sz="1400" dirty="0">
                <a:latin typeface="Open Sans" panose="020B0606030504020204" pitchFamily="34" charset="0"/>
                <a:ea typeface="Open Sans" panose="020B0606030504020204" pitchFamily="34" charset="0"/>
                <a:cs typeface="Open Sans" panose="020B0606030504020204" pitchFamily="34" charset="0"/>
              </a:rPr>
              <a:t>Monitor performance and availability of AWS, Azure, GCP, Oracle Cloud, OpenStack, and more.</a:t>
            </a:r>
          </a:p>
          <a:p>
            <a:r>
              <a:rPr lang="en-IN" sz="1400" dirty="0">
                <a:latin typeface="Open Sans" panose="020B0606030504020204" pitchFamily="34" charset="0"/>
                <a:ea typeface="Open Sans" panose="020B0606030504020204" pitchFamily="34" charset="0"/>
                <a:cs typeface="Open Sans" panose="020B0606030504020204" pitchFamily="34" charset="0"/>
              </a:rPr>
              <a:t>Track metrics for virtual machines, storage, containers, databases, and networking components.</a:t>
            </a:r>
          </a:p>
          <a:p>
            <a:pPr>
              <a:buNone/>
            </a:pPr>
            <a:r>
              <a:rPr lang="en-IN" sz="1400" b="1" dirty="0">
                <a:latin typeface="Open Sans" panose="020B0606030504020204" pitchFamily="34" charset="0"/>
                <a:ea typeface="Open Sans" panose="020B0606030504020204" pitchFamily="34" charset="0"/>
                <a:cs typeface="Open Sans" panose="020B0606030504020204" pitchFamily="34" charset="0"/>
              </a:rPr>
              <a:t>End-to-end visibility across hybrid environments</a:t>
            </a:r>
          </a:p>
          <a:p>
            <a:pPr>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Auto-discover container components as they scale up or down.</a:t>
            </a:r>
          </a:p>
          <a:p>
            <a:pPr>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Track resource usage across namespaces, deployments, and services.</a:t>
            </a:r>
          </a:p>
          <a:p>
            <a:pPr>
              <a:buNone/>
            </a:pPr>
            <a:r>
              <a:rPr lang="en-IN" sz="1400" b="1" dirty="0">
                <a:latin typeface="Open Sans" panose="020B0606030504020204" pitchFamily="34" charset="0"/>
                <a:ea typeface="Open Sans" panose="020B0606030504020204" pitchFamily="34" charset="0"/>
                <a:cs typeface="Open Sans" panose="020B0606030504020204" pitchFamily="34" charset="0"/>
              </a:rPr>
              <a:t>Proactive troubleshooting and optimization</a:t>
            </a:r>
          </a:p>
          <a:p>
            <a:r>
              <a:rPr lang="en-US" sz="1400" dirty="0">
                <a:latin typeface="Open Sans" panose="020B0606030504020204" pitchFamily="34" charset="0"/>
                <a:ea typeface="Open Sans" panose="020B0606030504020204" pitchFamily="34" charset="0"/>
                <a:cs typeface="Open Sans" panose="020B0606030504020204" pitchFamily="34" charset="0"/>
              </a:rPr>
              <a:t>Get alerts on CPU, memory, and disk anomalies in containers and clusters.</a:t>
            </a:r>
          </a:p>
          <a:p>
            <a:r>
              <a:rPr lang="en-US" sz="1400" dirty="0">
                <a:latin typeface="Open Sans" panose="020B0606030504020204" pitchFamily="34" charset="0"/>
                <a:ea typeface="Open Sans" panose="020B0606030504020204" pitchFamily="34" charset="0"/>
                <a:cs typeface="Open Sans" panose="020B0606030504020204" pitchFamily="34" charset="0"/>
              </a:rPr>
              <a:t>Identify performance bottlenecks and optimize container resource allocation.</a:t>
            </a:r>
          </a:p>
        </p:txBody>
      </p:sp>
    </p:spTree>
    <p:extLst>
      <p:ext uri="{BB962C8B-B14F-4D97-AF65-F5344CB8AC3E}">
        <p14:creationId xmlns:p14="http://schemas.microsoft.com/office/powerpoint/2010/main" val="3097388993"/>
      </p:ext>
      <p:ext uri="{5E412A94-B326-4C88-95AA-FD49CDD65F1B}">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6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1">
    <p:bg>
      <p:bgPr>
        <a:solidFill>
          <a:schemeClr val="bg1"/>
        </a:solidFill>
        <a:effectLst/>
      </p:bgPr>
    </p:bg>
    <p:spTree>
      <p:nvGrpSpPr>
        <p:cNvPr id="1" name=""/>
        <p:cNvGrpSpPr/>
        <p:nvPr/>
      </p:nvGrpSpPr>
      <p:grpSpPr>
        <a:xfrm>
          <a:off x="0" y="0"/>
          <a:ext cx="0" cy="0"/>
          <a:chOff x="0" y="0"/>
          <a:chExt cx="0" cy="0"/>
        </a:xfrm>
      </p:grpSpPr>
      <p:sp>
        <p:nvSpPr>
          <p:cNvPr id="2" name="Oval 1">
            <a:extLst>
              <a:ext uri="{E2454422-F3FC-442D-92CB-3E159FB1FFE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C22BA16-8A36-41CE-B88C-1075B7EA1CE3}"/>
              </a:ext>
            </a:extLst>
          </p:cNvPr>
          <p:cNvSpPr/>
          <p:nvPr/>
        </p:nvSpPr>
        <p:spPr>
          <a:xfrm>
            <a:off x="4852282" y="2682830"/>
            <a:ext cx="1143000" cy="1143000"/>
          </a:xfrm>
          <a:prstGeom prst="ellipse">
            <a:avLst/>
          </a:prstGeom>
          <a:solidFill>
            <a:schemeClr val="bg1">
              <a:alpha val="100000"/>
            </a:schemeClr>
          </a:solidFill>
          <a:ln w="25400" cap="flat">
            <a:no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Rectangle 2">
            <a:extLst>
              <a:ext uri="{B672B212-28C5-4939-80BA-46BCAC69B3C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6B0D00A-1EE6-44B2-9484-8D230C945FDF}"/>
              </a:ext>
            </a:extLst>
          </p:cNvPr>
          <p:cNvSpPr/>
          <p:nvPr/>
        </p:nvSpPr>
        <p:spPr>
          <a:xfrm rot="5400000">
            <a:off x="4238577" y="321916"/>
            <a:ext cx="666835" cy="9144009"/>
          </a:xfrm>
          <a:prstGeom prst="rect">
            <a:avLst/>
          </a:prstGeom>
          <a:solidFill>
            <a:srgbClr val="0070C0"/>
          </a:solidFill>
          <a:ln w="25400" cap="flat">
            <a:no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4" name="TextBox 3">
            <a:extLst>
              <a:ext uri="{26A344DE-8177-4077-BE89-2056DBA6DEA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BE00171-A14E-482A-9214-F875759B08EB}"/>
              </a:ext>
            </a:extLst>
          </p:cNvPr>
          <p:cNvSpPr txBox="1"/>
          <p:nvPr/>
        </p:nvSpPr>
        <p:spPr>
          <a:xfrm>
            <a:off x="465220" y="2189130"/>
            <a:ext cx="3577332" cy="493699"/>
          </a:xfrm>
          <a:prstGeom prst="rect">
            <a:avLst/>
          </a:prstGeom>
        </p:spPr>
        <p:txBody>
          <a:bodyPr vert="horz" lIns="95250" tIns="47625" rIns="95250" bIns="47625" rtlCol="0">
            <a:noAutofit/>
          </a:bodyPr>
          <a:lstStyle/>
          <a:p>
            <a:pPr algn="l">
              <a:defRPr lang="en-US" sz="1400" dirty="0"/>
            </a:pPr>
            <a:r>
              <a:rPr lang="en-US" sz="2400" b="1" dirty="0">
                <a:solidFill>
                  <a:schemeClr val="tx1"/>
                </a:solidFill>
                <a:latin typeface="Montserrat"/>
              </a:rPr>
              <a:t>End User Monitoring</a:t>
            </a:r>
          </a:p>
        </p:txBody>
      </p:sp>
      <p:sp>
        <p:nvSpPr>
          <p:cNvPr id="5" name="Oval 4">
            <a:extLst>
              <a:ext uri="{35E5EF69-EECE-4E3D-9AA0-2CBA84CE9A3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3FD884C-2042-4342-9F02-C8BE824A39C0}"/>
              </a:ext>
            </a:extLst>
          </p:cNvPr>
          <p:cNvSpPr/>
          <p:nvPr/>
        </p:nvSpPr>
        <p:spPr>
          <a:xfrm>
            <a:off x="6814680" y="892797"/>
            <a:ext cx="1143000" cy="1143000"/>
          </a:xfrm>
          <a:prstGeom prst="ellipse">
            <a:avLst/>
          </a:prstGeom>
          <a:solidFill>
            <a:schemeClr val="bg1">
              <a:alpha val="49000"/>
            </a:schemeClr>
          </a:solidFill>
          <a:ln w="25400" cap="flat">
            <a:no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6" name="Picture 5">
            <a:extLst>
              <a:ext uri="{9BB7A53E-242F-4278-B89E-E5F95F4497B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1BD6F62-D7C5-4CB2-8113-8E3CB8E9529E}"/>
              </a:ext>
            </a:extLst>
          </p:cNvPr>
          <p:cNvPicPr>
            <a:picLocks noChangeAspect="1"/>
          </p:cNvPicPr>
          <p:nvPr/>
        </p:nvPicPr>
        <p:blipFill>
          <a:blip r:embed="rId3"/>
          <a:stretch>
            <a:fillRect/>
          </a:stretch>
        </p:blipFill>
        <p:spPr>
          <a:xfrm>
            <a:off x="4534862" y="1600228"/>
            <a:ext cx="3977821" cy="1671504"/>
          </a:xfrm>
          <a:prstGeom prst="rect">
            <a:avLst/>
          </a:prstGeom>
          <a:noFill/>
        </p:spPr>
      </p:pic>
    </p:spTree>
    <p:extLst>
      <p:ext uri="{779350E1-0666-434D-A357-9312469142C8}">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26698842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2" name="TextBox 1">
            <a:extLst>
              <a:ext uri="{FCBB7CA9-F116-42D3-9710-646D5C674D5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F418F4D-A30D-4EE3-A559-91EE9C7ED55E}"/>
              </a:ext>
            </a:extLst>
          </p:cNvPr>
          <p:cNvSpPr txBox="1">
            <a:spLocks noGrp="1"/>
          </p:cNvSpPr>
          <p:nvPr/>
        </p:nvSpPr>
        <p:spPr>
          <a:xfrm>
            <a:off x="572033" y="1032538"/>
            <a:ext cx="4894506" cy="578372"/>
          </a:xfrm>
          <a:prstGeom prst="rect">
            <a:avLst/>
          </a:prstGeom>
        </p:spPr>
        <p:txBody>
          <a:bodyPr vert="horz" lIns="91440" tIns="45720" rIns="91440" bIns="45720" numCol="1" spcCol="0" rtlCol="0" anchor="b">
            <a:noAutofit/>
          </a:bodyPr>
          <a:lstStyle>
            <a:lvl1pPr marL="0" lvl="0" algn="l" rtl="0">
              <a:lnSpc>
                <a:spcPct val="100000"/>
              </a:lnSpc>
              <a:spcBef>
                <a:spcPct val="0"/>
              </a:spcBef>
              <a:buNone/>
              <a:defRPr lang="en-US" sz="2800" i="0" dirty="0">
                <a:solidFill>
                  <a:schemeClr val="tx1">
                    <a:lumMod val="85000"/>
                    <a:lumOff val="15000"/>
                  </a:schemeClr>
                </a:solidFill>
                <a:latin typeface="Source Sans Pro-demi_bold"/>
              </a:defRPr>
            </a:lvl1pPr>
            <a:lvl2pPr marL="457200" lvl="1" algn="l" rtl="0">
              <a:lnSpc>
                <a:spcPct val="100000"/>
              </a:lnSpc>
              <a:defRPr lang="en-US" sz="1800" dirty="0">
                <a:solidFill>
                  <a:schemeClr val="tx1"/>
                </a:solidFill>
                <a:latin typeface="Source Sans Pro"/>
              </a:defRPr>
            </a:lvl2pPr>
            <a:lvl3pPr marL="914400" lvl="2" algn="l" rtl="0">
              <a:lnSpc>
                <a:spcPct val="100000"/>
              </a:lnSpc>
              <a:defRPr lang="en-US" sz="1800" dirty="0">
                <a:solidFill>
                  <a:schemeClr val="tx1"/>
                </a:solidFill>
                <a:latin typeface="Source Sans Pro"/>
              </a:defRPr>
            </a:lvl3pPr>
            <a:lvl4pPr marL="1371600" lvl="3" algn="l" rtl="0">
              <a:lnSpc>
                <a:spcPct val="100000"/>
              </a:lnSpc>
              <a:defRPr lang="en-US" sz="1800" dirty="0">
                <a:solidFill>
                  <a:schemeClr val="tx1"/>
                </a:solidFill>
                <a:latin typeface="Source Sans Pro"/>
              </a:defRPr>
            </a:lvl4pPr>
            <a:lvl5pPr marL="1828800" lvl="4" algn="l" rtl="0">
              <a:lnSpc>
                <a:spcPct val="100000"/>
              </a:lnSpc>
              <a:defRPr lang="en-US" sz="1800" dirty="0">
                <a:solidFill>
                  <a:schemeClr val="tx1"/>
                </a:solidFill>
                <a:latin typeface="Source Sans Pro"/>
              </a:defRPr>
            </a:lvl5pPr>
            <a:lvl6pPr marL="2286000" lvl="5" algn="l" rtl="0">
              <a:lnSpc>
                <a:spcPct val="100000"/>
              </a:lnSpc>
              <a:defRPr lang="en-US" sz="1800" dirty="0">
                <a:solidFill>
                  <a:schemeClr val="tx1"/>
                </a:solidFill>
                <a:latin typeface="Source Sans Pro"/>
              </a:defRPr>
            </a:lvl6pPr>
            <a:lvl7pPr marL="2743200" lvl="6" algn="l" rtl="0">
              <a:lnSpc>
                <a:spcPct val="100000"/>
              </a:lnSpc>
              <a:defRPr lang="en-US" sz="1800" dirty="0">
                <a:solidFill>
                  <a:schemeClr val="tx1"/>
                </a:solidFill>
                <a:latin typeface="Source Sans Pro"/>
              </a:defRPr>
            </a:lvl7pPr>
            <a:lvl8pPr marL="3200400" lvl="7" algn="l" rtl="0">
              <a:lnSpc>
                <a:spcPct val="100000"/>
              </a:lnSpc>
              <a:defRPr lang="en-US" sz="1800" dirty="0">
                <a:solidFill>
                  <a:schemeClr val="tx1"/>
                </a:solidFill>
                <a:latin typeface="Source Sans Pro"/>
              </a:defRPr>
            </a:lvl8pPr>
            <a:lvl9pPr marL="3657600" lvl="8" algn="l" rtl="0">
              <a:lnSpc>
                <a:spcPct val="100000"/>
              </a:lnSpc>
              <a:defRPr lang="en-US" sz="1800" dirty="0">
                <a:solidFill>
                  <a:schemeClr val="tx1"/>
                </a:solidFill>
                <a:latin typeface="Source Sans Pro"/>
              </a:defRPr>
            </a:lvl9pPr>
          </a:lstStyle>
          <a:p>
            <a:pPr marL="0" lvl="0" algn="l" rtl="0">
              <a:lnSpc>
                <a:spcPct val="100000"/>
              </a:lnSpc>
              <a:spcBef>
                <a:spcPct val="0"/>
              </a:spcBef>
              <a:buNone/>
              <a:defRPr lang="en-US" sz="2800" i="0" dirty="0">
                <a:solidFill>
                  <a:schemeClr val="tx1">
                    <a:lumMod val="85000"/>
                    <a:lumOff val="15000"/>
                  </a:schemeClr>
                </a:solidFill>
                <a:latin typeface="Source Sans Pro-demi_bold"/>
              </a:defRPr>
            </a:pPr>
            <a:r>
              <a:rPr lang="en-US" sz="2400" b="1" dirty="0">
                <a:latin typeface="Montserrat"/>
              </a:rPr>
              <a:t>Real Browser Monitoring</a:t>
            </a:r>
          </a:p>
        </p:txBody>
      </p:sp>
      <p:sp>
        <p:nvSpPr>
          <p:cNvPr id="3" name="TextBox 2">
            <a:extLst>
              <a:ext uri="{4E116798-E75B-4782-ADB8-DAA6E89053B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00C91E9-5650-4DCA-9F73-645CC00783D2}"/>
              </a:ext>
            </a:extLst>
          </p:cNvPr>
          <p:cNvSpPr txBox="1">
            <a:spLocks noGrp="1"/>
          </p:cNvSpPr>
          <p:nvPr/>
        </p:nvSpPr>
        <p:spPr>
          <a:xfrm>
            <a:off x="704221" y="1731607"/>
            <a:ext cx="4375870" cy="1952958"/>
          </a:xfrm>
          <a:prstGeom prst="rect">
            <a:avLst/>
          </a:prstGeom>
        </p:spPr>
        <p:txBody>
          <a:bodyPr vert="horz" lIns="91440" tIns="93600" rIns="91440" bIns="45720" numCol="1" spcCol="0" rtlCol="0" anchor="t">
            <a:noAutofit/>
          </a:bodyPr>
          <a:lstStyle>
            <a:lvl1pPr marL="342900" lvl="0" indent="-342900" algn="l" rtl="0">
              <a:lnSpc>
                <a:spcPct val="100000"/>
              </a:lnSpc>
              <a:spcBef>
                <a:spcPts val="1200"/>
              </a:spcBef>
              <a:buClr>
                <a:srgbClr val="C00000"/>
              </a:buClr>
              <a:buFont typeface="Arial"/>
              <a:buChar char="•"/>
              <a:defRPr lang="en-US" sz="1800" i="0" dirty="0">
                <a:solidFill>
                  <a:schemeClr val="tx1">
                    <a:lumMod val="85000"/>
                    <a:lumOff val="15000"/>
                  </a:schemeClr>
                </a:solidFill>
                <a:latin typeface="Source Sans Pro"/>
              </a:defRPr>
            </a:lvl1pPr>
            <a:lvl2pPr marL="742950" lvl="1" indent="-285750" algn="l" rtl="0">
              <a:lnSpc>
                <a:spcPct val="100000"/>
              </a:lnSpc>
              <a:spcBef>
                <a:spcPts val="300"/>
              </a:spcBef>
              <a:buClr>
                <a:srgbClr val="C00000"/>
              </a:buClr>
              <a:buFont typeface="Arial"/>
              <a:buChar char="•"/>
              <a:defRPr lang="en-US" sz="1600" i="0" dirty="0">
                <a:solidFill>
                  <a:schemeClr val="bg1">
                    <a:lumMod val="50000"/>
                  </a:schemeClr>
                </a:solidFill>
                <a:latin typeface="Source Sans Pro"/>
              </a:defRPr>
            </a:lvl2pPr>
            <a:lvl3pPr marL="1143000" lvl="2" indent="-228600" algn="l" rtl="0">
              <a:lnSpc>
                <a:spcPct val="100000"/>
              </a:lnSpc>
              <a:spcBef>
                <a:spcPts val="300"/>
              </a:spcBef>
              <a:buClr>
                <a:srgbClr val="C00000"/>
              </a:buClr>
              <a:buFont typeface="Arial"/>
              <a:buChar char="•"/>
              <a:defRPr lang="en-US" sz="1400" i="0" dirty="0">
                <a:solidFill>
                  <a:schemeClr val="bg1">
                    <a:lumMod val="50000"/>
                  </a:schemeClr>
                </a:solidFill>
                <a:latin typeface="Source Sans Pro"/>
              </a:defRPr>
            </a:lvl3pPr>
            <a:lvl4pPr marL="1600200" lvl="3" indent="-228600" algn="l" rtl="0">
              <a:lnSpc>
                <a:spcPct val="100000"/>
              </a:lnSpc>
              <a:spcBef>
                <a:spcPts val="300"/>
              </a:spcBef>
              <a:buClr>
                <a:srgbClr val="C00000"/>
              </a:buClr>
              <a:buFont typeface="Arial"/>
              <a:buChar char="•"/>
              <a:defRPr lang="en-US" sz="1200" i="0" dirty="0">
                <a:solidFill>
                  <a:schemeClr val="bg1">
                    <a:lumMod val="50000"/>
                  </a:schemeClr>
                </a:solidFill>
                <a:latin typeface="Source Sans Pro"/>
              </a:defRPr>
            </a:lvl4pPr>
            <a:lvl5pPr marL="2057400" lvl="4" indent="-228600" algn="l" rtl="0">
              <a:lnSpc>
                <a:spcPct val="100000"/>
              </a:lnSpc>
              <a:spcBef>
                <a:spcPts val="300"/>
              </a:spcBef>
              <a:buClr>
                <a:srgbClr val="C00000"/>
              </a:buClr>
              <a:buFont typeface="Arial"/>
              <a:buChar char="•"/>
              <a:defRPr lang="en-US" sz="1000" i="0" dirty="0">
                <a:solidFill>
                  <a:schemeClr val="bg1">
                    <a:lumMod val="50000"/>
                  </a:schemeClr>
                </a:solidFill>
                <a:latin typeface="Source Sans Pro"/>
              </a:defRPr>
            </a:lvl5pPr>
            <a:lvl6pPr marL="2514600" lvl="5" indent="-228600" algn="l" rtl="0">
              <a:lnSpc>
                <a:spcPct val="100000"/>
              </a:lnSpc>
              <a:spcBef>
                <a:spcPct val="20000"/>
              </a:spcBef>
              <a:buFont typeface="Arial"/>
              <a:buChar char="-"/>
              <a:defRPr lang="en-US" sz="1000" i="0" dirty="0">
                <a:solidFill>
                  <a:schemeClr val="bg1">
                    <a:lumMod val="50000"/>
                  </a:schemeClr>
                </a:solidFill>
                <a:latin typeface="Source Sans Pro"/>
              </a:defRPr>
            </a:lvl6pPr>
            <a:lvl7pPr marL="2971800" lvl="6" indent="-228600" algn="l" rtl="0">
              <a:lnSpc>
                <a:spcPct val="100000"/>
              </a:lnSpc>
              <a:spcBef>
                <a:spcPct val="20000"/>
              </a:spcBef>
              <a:buFont typeface="Arial"/>
              <a:buChar char="-"/>
              <a:defRPr lang="en-US" sz="1000" i="0" dirty="0">
                <a:solidFill>
                  <a:schemeClr val="bg1">
                    <a:lumMod val="50000"/>
                  </a:schemeClr>
                </a:solidFill>
                <a:latin typeface="Source Sans Pro"/>
              </a:defRPr>
            </a:lvl7pPr>
            <a:lvl8pPr marL="3429000" lvl="7" indent="-228600" algn="l" rtl="0">
              <a:lnSpc>
                <a:spcPct val="100000"/>
              </a:lnSpc>
              <a:spcBef>
                <a:spcPct val="20000"/>
              </a:spcBef>
              <a:buFont typeface="Arial"/>
              <a:buChar char="-"/>
              <a:defRPr lang="en-US" sz="1000" i="0" dirty="0">
                <a:solidFill>
                  <a:schemeClr val="bg1">
                    <a:lumMod val="50000"/>
                  </a:schemeClr>
                </a:solidFill>
                <a:latin typeface="Source Sans Pro"/>
              </a:defRPr>
            </a:lvl8pPr>
            <a:lvl9pPr marL="3886200" lvl="8" indent="-228600" algn="l" rtl="0">
              <a:lnSpc>
                <a:spcPct val="100000"/>
              </a:lnSpc>
              <a:spcBef>
                <a:spcPct val="20000"/>
              </a:spcBef>
              <a:buFont typeface="Arial"/>
              <a:buChar char="-"/>
              <a:defRPr lang="en-US" sz="1000" i="0" dirty="0">
                <a:solidFill>
                  <a:schemeClr val="bg1">
                    <a:lumMod val="50000"/>
                  </a:schemeClr>
                </a:solidFill>
                <a:latin typeface="Source Sans Pro"/>
              </a:defRPr>
            </a:lvl9pPr>
          </a:lstStyle>
          <a:p>
            <a:pPr marL="114300" lvl="0" indent="-114300" algn="l" rtl="0">
              <a:lnSpc>
                <a:spcPct val="150000"/>
              </a:lnSpc>
              <a:spcBef>
                <a:spcPts val="1200"/>
              </a:spcBef>
              <a:buClr>
                <a:schemeClr val="tx1"/>
              </a:buClr>
              <a:buFont typeface="Arial"/>
              <a:buChar char="•"/>
              <a:defRPr lang="en-US" sz="1800" i="0" dirty="0">
                <a:solidFill>
                  <a:schemeClr val="tx1">
                    <a:lumMod val="85000"/>
                    <a:lumOff val="15000"/>
                    <a:lumMod val="85000"/>
                    <a:lumOff val="15000"/>
                  </a:schemeClr>
                </a:solidFill>
                <a:latin typeface="+mn-lt"/>
              </a:defRPr>
            </a:pPr>
            <a:r>
              <a:rPr lang="en-US" sz="1400" b="0" i="0" u="none" strike="noStrike" dirty="0">
                <a:solidFill>
                  <a:schemeClr val="tx1"/>
                </a:solidFill>
                <a:latin typeface="Open Sans"/>
              </a:rPr>
              <a:t>Run </a:t>
            </a:r>
            <a:r>
              <a:rPr lang="en-US" sz="1400" b="0" i="1" u="none" strike="noStrike" dirty="0">
                <a:solidFill>
                  <a:schemeClr val="tx1"/>
                </a:solidFill>
                <a:latin typeface="Open Sans"/>
              </a:rPr>
              <a:t>synthetic transactions</a:t>
            </a:r>
            <a:r>
              <a:rPr lang="en-US" sz="1400" b="0" i="0" u="none" strike="noStrike" dirty="0">
                <a:solidFill>
                  <a:schemeClr val="tx1"/>
                </a:solidFill>
                <a:latin typeface="Open Sans"/>
              </a:rPr>
              <a:t> to simulate user experience with your site</a:t>
            </a:r>
          </a:p>
          <a:p>
            <a:pPr marL="114300" lvl="0" indent="-114300" algn="l" rtl="0">
              <a:lnSpc>
                <a:spcPct val="150000"/>
              </a:lnSpc>
              <a:spcBef>
                <a:spcPts val="1200"/>
              </a:spcBef>
              <a:buClr>
                <a:schemeClr val="tx1"/>
              </a:buClr>
              <a:buFont typeface="Arial"/>
              <a:buChar char="•"/>
              <a:defRPr lang="en-US" sz="1800" i="0" dirty="0">
                <a:solidFill>
                  <a:schemeClr val="tx1">
                    <a:lumMod val="85000"/>
                    <a:lumOff val="15000"/>
                    <a:lumMod val="85000"/>
                    <a:lumOff val="15000"/>
                  </a:schemeClr>
                </a:solidFill>
                <a:latin typeface="+mn-lt"/>
              </a:defRPr>
            </a:pPr>
            <a:r>
              <a:rPr lang="en-US" sz="1400" b="0" i="0" u="none" strike="noStrike" dirty="0">
                <a:solidFill>
                  <a:schemeClr val="tx1"/>
                </a:solidFill>
                <a:latin typeface="Open Sans"/>
              </a:rPr>
              <a:t>Test applications/ features before launch</a:t>
            </a:r>
          </a:p>
          <a:p>
            <a:pPr marL="114300" lvl="0" indent="-114300" algn="l" rtl="0">
              <a:lnSpc>
                <a:spcPct val="150000"/>
              </a:lnSpc>
              <a:spcBef>
                <a:spcPts val="1200"/>
              </a:spcBef>
              <a:buClr>
                <a:schemeClr val="tx1"/>
              </a:buClr>
              <a:buFont typeface="Arial"/>
              <a:buChar char="•"/>
              <a:defRPr lang="en-US" sz="1800" i="0" dirty="0">
                <a:solidFill>
                  <a:schemeClr val="tx1">
                    <a:lumMod val="85000"/>
                    <a:lumOff val="15000"/>
                    <a:lumMod val="85000"/>
                    <a:lumOff val="15000"/>
                  </a:schemeClr>
                </a:solidFill>
                <a:latin typeface="+mn-lt"/>
              </a:defRPr>
            </a:pPr>
            <a:r>
              <a:rPr lang="en-US" sz="1400" b="0" i="0" u="none" strike="noStrike" dirty="0">
                <a:solidFill>
                  <a:schemeClr val="tx1"/>
                </a:solidFill>
                <a:latin typeface="Open Sans"/>
              </a:rPr>
              <a:t>Collect information across geographies</a:t>
            </a:r>
          </a:p>
        </p:txBody>
      </p:sp>
      <p:pic>
        <p:nvPicPr>
          <p:cNvPr id="4" name="Picture 3">
            <a:extLst>
              <a:ext uri="{E2AE3E01-8C31-4F1F-80ED-0DD1BBB73EA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B57D135-907A-4CBF-A091-47FAC8ACA1B1}"/>
              </a:ext>
            </a:extLst>
          </p:cNvPr>
          <p:cNvPicPr>
            <a:picLocks noChangeAspect="1"/>
          </p:cNvPicPr>
          <p:nvPr/>
        </p:nvPicPr>
        <p:blipFill>
          <a:blip r:embed="rId3"/>
          <a:stretch>
            <a:fillRect/>
          </a:stretch>
        </p:blipFill>
        <p:spPr>
          <a:xfrm>
            <a:off x="5547007" y="2518991"/>
            <a:ext cx="2981525" cy="1680638"/>
          </a:xfrm>
          <a:prstGeom prst="rect">
            <a:avLst/>
          </a:prstGeom>
          <a:noFill/>
        </p:spPr>
      </p:pic>
      <p:pic>
        <p:nvPicPr>
          <p:cNvPr id="5" name="Picture 4">
            <a:extLst>
              <a:ext uri="{79E4A27C-FEEE-4A70-B517-88A0652CB20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5C690F8-DDE6-4BF1-9EBD-4CA10BD0F3A8}"/>
              </a:ext>
            </a:extLst>
          </p:cNvPr>
          <p:cNvPicPr>
            <a:picLocks noChangeAspect="1"/>
          </p:cNvPicPr>
          <p:nvPr/>
        </p:nvPicPr>
        <p:blipFill>
          <a:blip r:embed="rId4"/>
          <a:stretch>
            <a:fillRect/>
          </a:stretch>
        </p:blipFill>
        <p:spPr>
          <a:xfrm>
            <a:off x="6516147" y="911132"/>
            <a:ext cx="1035853" cy="786698"/>
          </a:xfrm>
          <a:prstGeom prst="rect">
            <a:avLst/>
          </a:prstGeom>
          <a:noFill/>
        </p:spPr>
      </p:pic>
      <p:cxnSp>
        <p:nvCxnSpPr>
          <p:cNvPr id="6" name="Straight Connector 5">
            <a:extLst>
              <a:ext uri="{FDD6255D-B335-4133-A300-E0589508D17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F5E9D7D-75F1-4059-81C9-1D9932D8654D}"/>
              </a:ext>
            </a:extLst>
          </p:cNvPr>
          <p:cNvCxnSpPr/>
          <p:nvPr/>
        </p:nvCxnSpPr>
        <p:spPr>
          <a:xfrm rot="10800000" flipV="1">
            <a:off x="6891042" y="1798910"/>
            <a:ext cx="0" cy="649452"/>
          </a:xfrm>
          <a:prstGeom prst="line">
            <a:avLst/>
          </a:prstGeom>
          <a:ln w="19050" cap="flat">
            <a:solidFill>
              <a:schemeClr val="bg1">
                <a:lumMod val="75000"/>
              </a:schemeClr>
            </a:solidFill>
            <a:prstDash val="sysDot"/>
            <a:round/>
          </a:ln>
        </p:spPr>
        <p:style>
          <a:lnRef idx="2">
            <a:schemeClr val="accent1"/>
          </a:lnRef>
          <a:fillRef idx="1">
            <a:schemeClr val="accent1"/>
          </a:fillRef>
          <a:effectRef idx="0">
            <a:schemeClr val="accent1"/>
          </a:effectRef>
          <a:fontRef idx="minor">
            <a:srgbClr val="FFFFFF"/>
          </a:fontRef>
        </p:style>
      </p:cxnSp>
      <p:cxnSp>
        <p:nvCxnSpPr>
          <p:cNvPr id="7" name="Straight Connector 6">
            <a:extLst>
              <a:ext uri="{5EF7DA30-E47D-440B-8463-8D2402D00D9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17405DF-9076-4F5E-A70B-47C14812DD38}"/>
              </a:ext>
            </a:extLst>
          </p:cNvPr>
          <p:cNvCxnSpPr/>
          <p:nvPr/>
        </p:nvCxnSpPr>
        <p:spPr>
          <a:xfrm rot="10800000" flipV="1">
            <a:off x="7202233" y="1789080"/>
            <a:ext cx="0" cy="649452"/>
          </a:xfrm>
          <a:prstGeom prst="line">
            <a:avLst/>
          </a:prstGeom>
          <a:ln w="19050" cap="flat">
            <a:solidFill>
              <a:schemeClr val="bg1">
                <a:lumMod val="75000"/>
              </a:schemeClr>
            </a:solidFill>
            <a:prstDash val="sysDot"/>
            <a:round/>
          </a:ln>
        </p:spPr>
        <p:style>
          <a:lnRef idx="2">
            <a:schemeClr val="accent1"/>
          </a:lnRef>
          <a:fillRef idx="1">
            <a:schemeClr val="accent1"/>
          </a:fillRef>
          <a:effectRef idx="0">
            <a:schemeClr val="accent1"/>
          </a:effectRef>
          <a:fontRef idx="minor">
            <a:srgbClr val="FFFFFF"/>
          </a:fontRef>
        </p:style>
      </p:cxnSp>
      <p:sp>
        <p:nvSpPr>
          <p:cNvPr id="8" name="Arrow: Chevron 7">
            <a:extLst>
              <a:ext uri="{1123DE82-EA18-458E-8D96-CF9535B6186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24A58E8-B72F-44E5-9D73-8A98F75A1665}"/>
              </a:ext>
            </a:extLst>
          </p:cNvPr>
          <p:cNvSpPr/>
          <p:nvPr/>
        </p:nvSpPr>
        <p:spPr>
          <a:xfrm rot="5400000">
            <a:off x="6849580" y="2062876"/>
            <a:ext cx="82933" cy="121514"/>
          </a:xfrm>
          <a:prstGeom prst="chevron">
            <a:avLst>
              <a:gd name="adj" fmla="val 46678"/>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9" name="Arrow: Chevron 8">
            <a:extLst>
              <a:ext uri="{87A7A370-9DC2-47E2-85D8-CFABBD40CEB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F0FD42A-DB7E-43AA-87AB-1975C98572CF}"/>
              </a:ext>
            </a:extLst>
          </p:cNvPr>
          <p:cNvSpPr/>
          <p:nvPr/>
        </p:nvSpPr>
        <p:spPr>
          <a:xfrm rot="16080000">
            <a:off x="7160771" y="2053047"/>
            <a:ext cx="82933" cy="121514"/>
          </a:xfrm>
          <a:prstGeom prst="chevron">
            <a:avLst>
              <a:gd name="adj" fmla="val 46678"/>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Tree>
    <p:extLst>
      <p:ext uri="{BCF32AD3-AE86-4BCC-881D-81253C66FE38}">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266988426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43">
    <p:spTree>
      <p:nvGrpSpPr>
        <p:cNvPr id="1" name=""/>
        <p:cNvGrpSpPr/>
        <p:nvPr/>
      </p:nvGrpSpPr>
      <p:grpSpPr>
        <a:xfrm>
          <a:off x="0" y="0"/>
          <a:ext cx="0" cy="0"/>
          <a:chOff x="0" y="0"/>
          <a:chExt cx="0" cy="0"/>
        </a:xfrm>
      </p:grpSpPr>
      <p:sp>
        <p:nvSpPr>
          <p:cNvPr id="2" name="AutoShape 2">
            <a:extLst>
              <a:ext uri="{C3C96C7C-F7CF-425D-9DCE-1DC37957E09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E786C6C-11C2-412C-8CC8-C671387266D2}"/>
              </a:ext>
            </a:extLst>
          </p:cNvPr>
          <p:cNvSpPr>
            <a:spLocks noChangeAspect="1" noChangeArrowheads="1"/>
          </p:cNvSpPr>
          <p:nvPr/>
        </p:nvSpPr>
        <p:spPr>
          <a:xfrm>
            <a:off x="155575" y="-144463"/>
            <a:ext cx="304800" cy="304800"/>
          </a:xfrm>
          <a:prstGeom prst="rect">
            <a:avLst/>
          </a:prstGeom>
          <a:noFill/>
        </p:spPr>
        <p:txBody>
          <a:bodyPr vert="horz" wrap="square" lIns="91440" tIns="45720" rIns="91440" bIns="45720" numCol="1" rtlCol="0" anchor="t"/>
          <a:lstStyle/>
          <a:p>
            <a:endParaRPr lang="en-US" dirty="0"/>
          </a:p>
        </p:txBody>
      </p:sp>
      <p:sp>
        <p:nvSpPr>
          <p:cNvPr id="3" name="TextBox 2">
            <a:extLst>
              <a:ext uri="{B0D3556C-79C9-43CD-9F78-579D98EFD63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78D71D6-7969-4CF7-A2A4-A7DA574CE33A}"/>
              </a:ext>
            </a:extLst>
          </p:cNvPr>
          <p:cNvSpPr txBox="1">
            <a:spLocks noGrp="1"/>
          </p:cNvSpPr>
          <p:nvPr/>
        </p:nvSpPr>
        <p:spPr>
          <a:xfrm>
            <a:off x="460371" y="495300"/>
            <a:ext cx="8564937" cy="475745"/>
          </a:xfrm>
          <a:prstGeom prst="rect">
            <a:avLst/>
          </a:prstGeom>
        </p:spPr>
        <p:txBody>
          <a:bodyPr vert="horz" rtlCol="0">
            <a:noAutofit/>
          </a:bodyPr>
          <a:lstStyle/>
          <a:p>
            <a:pPr algn="ctr"/>
            <a:r>
              <a:rPr lang="en-US" sz="2400" b="1" i="0" u="none" strike="noStrike" dirty="0">
                <a:latin typeface="Open Sans"/>
              </a:rPr>
              <a:t>Monitor availability and response time of your REST API endpoints </a:t>
            </a:r>
          </a:p>
        </p:txBody>
      </p:sp>
      <p:pic>
        <p:nvPicPr>
          <p:cNvPr id="4" name="Picture 3">
            <a:extLst>
              <a:ext uri="{8A0FFF6B-4E21-4E8F-B9D7-9168A3F7DFA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1D1551C-D344-4EA4-A026-7567FBAA5947}"/>
              </a:ext>
            </a:extLst>
          </p:cNvPr>
          <p:cNvPicPr>
            <a:picLocks noChangeAspect="1"/>
          </p:cNvPicPr>
          <p:nvPr/>
        </p:nvPicPr>
        <p:blipFill>
          <a:blip r:embed="rId3"/>
          <a:srcRect t="12290" b="33320"/>
          <a:stretch>
            <a:fillRect/>
          </a:stretch>
        </p:blipFill>
        <p:spPr>
          <a:xfrm>
            <a:off x="3323967" y="2434151"/>
            <a:ext cx="2022691" cy="592388"/>
          </a:xfrm>
          <a:prstGeom prst="rect">
            <a:avLst/>
          </a:prstGeom>
          <a:noFill/>
        </p:spPr>
      </p:pic>
      <p:pic>
        <p:nvPicPr>
          <p:cNvPr id="5" name="Picture 4">
            <a:extLst>
              <a:ext uri="{D4A50598-AA97-482F-8874-D3A6C6AD171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1678B30-A68A-4059-A003-DC540CABDDAA}"/>
              </a:ext>
            </a:extLst>
          </p:cNvPr>
          <p:cNvPicPr>
            <a:picLocks noChangeAspect="1"/>
          </p:cNvPicPr>
          <p:nvPr/>
        </p:nvPicPr>
        <p:blipFill>
          <a:blip r:embed="rId4"/>
          <a:srcRect l="17780" t="22110" r="17940" b="21760"/>
          <a:stretch>
            <a:fillRect/>
          </a:stretch>
        </p:blipFill>
        <p:spPr>
          <a:xfrm>
            <a:off x="5424897" y="1543050"/>
            <a:ext cx="3069755" cy="2681173"/>
          </a:xfrm>
          <a:prstGeom prst="rect">
            <a:avLst/>
          </a:prstGeom>
          <a:noFill/>
        </p:spPr>
      </p:pic>
      <p:pic>
        <p:nvPicPr>
          <p:cNvPr id="6" name="Picture 5">
            <a:extLst>
              <a:ext uri="{32B36639-619C-42A9-A0E5-54A02CF125A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976190B-EA1F-4C81-88F9-D32CA4A4285D}"/>
              </a:ext>
            </a:extLst>
          </p:cNvPr>
          <p:cNvPicPr>
            <a:picLocks/>
          </p:cNvPicPr>
          <p:nvPr/>
        </p:nvPicPr>
        <p:blipFill>
          <a:blip r:embed="rId5"/>
          <a:srcRect l="1120" r="2780"/>
          <a:stretch>
            <a:fillRect/>
          </a:stretch>
        </p:blipFill>
        <p:spPr>
          <a:xfrm>
            <a:off x="5550950" y="1658978"/>
            <a:ext cx="2825219" cy="1724025"/>
          </a:xfrm>
          <a:prstGeom prst="rect">
            <a:avLst/>
          </a:prstGeom>
          <a:noFill/>
          <a:ln w="9525" cap="flat">
            <a:noFill/>
            <a:prstDash val="solid"/>
            <a:round/>
          </a:ln>
        </p:spPr>
      </p:pic>
      <p:pic>
        <p:nvPicPr>
          <p:cNvPr id="7" name="Picture 6">
            <a:extLst>
              <a:ext uri="{7394B862-15CA-43AF-9953-F1C5B583D21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2C20962-C30B-4D3B-B60D-E04BEDC6B985}"/>
              </a:ext>
            </a:extLst>
          </p:cNvPr>
          <p:cNvPicPr>
            <a:picLocks noChangeAspect="1"/>
          </p:cNvPicPr>
          <p:nvPr/>
        </p:nvPicPr>
        <p:blipFill>
          <a:blip r:embed="rId6"/>
          <a:stretch>
            <a:fillRect/>
          </a:stretch>
        </p:blipFill>
        <p:spPr>
          <a:xfrm>
            <a:off x="749369" y="2023338"/>
            <a:ext cx="2574598" cy="1337586"/>
          </a:xfrm>
          <a:prstGeom prst="rect">
            <a:avLst/>
          </a:prstGeom>
          <a:noFill/>
        </p:spPr>
      </p:pic>
      <p:pic>
        <p:nvPicPr>
          <p:cNvPr id="8" name="Picture 7">
            <a:extLst>
              <a:ext uri="{AB40F6D8-8AD6-43E5-AE02-D008ED85148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C82D4A4-8E79-40ED-9911-A6B50261BB1D}"/>
              </a:ext>
            </a:extLst>
          </p:cNvPr>
          <p:cNvPicPr>
            <a:picLocks noChangeAspect="1"/>
          </p:cNvPicPr>
          <p:nvPr/>
        </p:nvPicPr>
        <p:blipFill>
          <a:blip r:embed="rId6"/>
          <a:stretch>
            <a:fillRect/>
          </a:stretch>
        </p:blipFill>
        <p:spPr>
          <a:xfrm>
            <a:off x="749369" y="2023338"/>
            <a:ext cx="2574598" cy="1337586"/>
          </a:xfrm>
          <a:prstGeom prst="rect">
            <a:avLst/>
          </a:prstGeom>
          <a:noFill/>
        </p:spPr>
      </p:pic>
      <p:pic>
        <p:nvPicPr>
          <p:cNvPr id="9" name="Picture 8">
            <a:extLst>
              <a:ext uri="{DB5FC33C-DA16-40C6-B03D-F3B6CCA326B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F283E60-7A9C-4D39-A4A6-799CFC1C057A}"/>
              </a:ext>
            </a:extLst>
          </p:cNvPr>
          <p:cNvPicPr>
            <a:picLocks noChangeAspect="1"/>
          </p:cNvPicPr>
          <p:nvPr/>
        </p:nvPicPr>
        <p:blipFill>
          <a:blip r:embed="rId6"/>
          <a:stretch>
            <a:fillRect/>
          </a:stretch>
        </p:blipFill>
        <p:spPr>
          <a:xfrm>
            <a:off x="1130369" y="2019300"/>
            <a:ext cx="2574598" cy="1337586"/>
          </a:xfrm>
          <a:prstGeom prst="rect">
            <a:avLst/>
          </a:prstGeom>
          <a:noFill/>
        </p:spPr>
      </p:pic>
    </p:spTree>
    <p:extLst>
      <p:ext uri="{0BEFE1BF-76E1-41F6-ACBF-2CA8E9C50A07}">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26698842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4B9D6-847D-8B4B-E505-69B056F3D1F3}"/>
              </a:ext>
            </a:extLst>
          </p:cNvPr>
          <p:cNvSpPr>
            <a:spLocks noGrp="1"/>
          </p:cNvSpPr>
          <p:nvPr>
            <p:ph type="title"/>
          </p:nvPr>
        </p:nvSpPr>
        <p:spPr/>
        <p:txBody>
          <a:bodyPr/>
          <a:lstStyle/>
          <a:p>
            <a:r>
              <a:rPr lang="en-IN" dirty="0"/>
              <a:t>Real User Monitoring</a:t>
            </a:r>
          </a:p>
        </p:txBody>
      </p:sp>
      <p:sp>
        <p:nvSpPr>
          <p:cNvPr id="3" name="Content Placeholder 2">
            <a:extLst>
              <a:ext uri="{FF2B5EF4-FFF2-40B4-BE49-F238E27FC236}">
                <a16:creationId xmlns:a16="http://schemas.microsoft.com/office/drawing/2014/main" id="{F2C44512-28DF-1A00-6C6A-1159232154B2}"/>
              </a:ext>
            </a:extLst>
          </p:cNvPr>
          <p:cNvSpPr>
            <a:spLocks noGrp="1"/>
          </p:cNvSpPr>
          <p:nvPr>
            <p:ph idx="1"/>
          </p:nvPr>
        </p:nvSpPr>
        <p:spPr>
          <a:xfrm>
            <a:off x="761999" y="1403352"/>
            <a:ext cx="5257801" cy="3069050"/>
          </a:xfrm>
        </p:spPr>
        <p:txBody>
          <a:bodyPr/>
          <a:lstStyle/>
          <a:p>
            <a:pPr marL="114300" lvl="0" indent="-114300" algn="l" rtl="0">
              <a:lnSpc>
                <a:spcPct val="150000"/>
              </a:lnSpc>
              <a:spcBef>
                <a:spcPts val="1200"/>
              </a:spcBef>
              <a:buClr>
                <a:schemeClr val="tx1"/>
              </a:buClr>
              <a:buFont typeface="Arial"/>
              <a:buChar char="•"/>
              <a:defRPr lang="en-US" sz="1800" i="0" dirty="0">
                <a:solidFill>
                  <a:schemeClr val="tx1">
                    <a:lumMod val="85000"/>
                    <a:lumOff val="15000"/>
                    <a:lumMod val="85000"/>
                    <a:lumOff val="15000"/>
                  </a:schemeClr>
                </a:solidFill>
                <a:latin typeface="+mn-lt"/>
              </a:defRPr>
            </a:pPr>
            <a:r>
              <a:rPr lang="en-US" sz="1600" b="0" i="0" u="none" strike="noStrike" dirty="0">
                <a:solidFill>
                  <a:schemeClr val="tx1"/>
                </a:solidFill>
                <a:latin typeface="Open Sans"/>
              </a:rPr>
              <a:t>Capture user’s transaction with a website in real time.</a:t>
            </a:r>
          </a:p>
          <a:p>
            <a:pPr marL="114300" lvl="0" indent="-114300" algn="l" rtl="0">
              <a:lnSpc>
                <a:spcPct val="150000"/>
              </a:lnSpc>
              <a:spcBef>
                <a:spcPts val="1200"/>
              </a:spcBef>
              <a:buClr>
                <a:schemeClr val="tx1"/>
              </a:buClr>
              <a:buFont typeface="Arial"/>
              <a:buChar char="•"/>
              <a:defRPr lang="en-US" sz="1800" i="0" dirty="0">
                <a:solidFill>
                  <a:schemeClr val="tx1">
                    <a:lumMod val="85000"/>
                    <a:lumOff val="15000"/>
                    <a:lumMod val="85000"/>
                    <a:lumOff val="15000"/>
                  </a:schemeClr>
                </a:solidFill>
                <a:latin typeface="+mn-lt"/>
              </a:defRPr>
            </a:pPr>
            <a:r>
              <a:rPr lang="en-US" sz="1600" b="0" i="0" u="none" strike="noStrike" dirty="0">
                <a:solidFill>
                  <a:schemeClr val="tx1"/>
                </a:solidFill>
                <a:latin typeface="Open Sans"/>
              </a:rPr>
              <a:t>Analyze front end performance across geographies. </a:t>
            </a:r>
          </a:p>
          <a:p>
            <a:pPr marL="114300" lvl="0" indent="-114300" algn="l" rtl="0">
              <a:lnSpc>
                <a:spcPct val="150000"/>
              </a:lnSpc>
              <a:spcBef>
                <a:spcPts val="1200"/>
              </a:spcBef>
              <a:buClr>
                <a:schemeClr val="tx1"/>
              </a:buClr>
              <a:buFont typeface="Arial"/>
              <a:buChar char="•"/>
              <a:defRPr lang="en-US" sz="1800" i="0" dirty="0">
                <a:solidFill>
                  <a:schemeClr val="tx1">
                    <a:lumMod val="85000"/>
                    <a:lumOff val="15000"/>
                    <a:lumMod val="85000"/>
                    <a:lumOff val="15000"/>
                  </a:schemeClr>
                </a:solidFill>
                <a:latin typeface="+mn-lt"/>
              </a:defRPr>
            </a:pPr>
            <a:r>
              <a:rPr lang="en-US" sz="1600" b="0" i="0" u="none" strike="noStrike" dirty="0">
                <a:solidFill>
                  <a:schemeClr val="tx1"/>
                </a:solidFill>
                <a:latin typeface="Open Sans"/>
              </a:rPr>
              <a:t>Manage service quality delivered to clients.</a:t>
            </a:r>
          </a:p>
        </p:txBody>
      </p:sp>
      <p:pic>
        <p:nvPicPr>
          <p:cNvPr id="6" name="Content Placeholder 5">
            <a:extLst>
              <a:ext uri="{FF2B5EF4-FFF2-40B4-BE49-F238E27FC236}">
                <a16:creationId xmlns:a16="http://schemas.microsoft.com/office/drawing/2014/main" id="{82B29EFD-43AD-81DC-94A8-B4D292075A86}"/>
              </a:ext>
            </a:extLst>
          </p:cNvPr>
          <p:cNvPicPr>
            <a:picLocks noGrp="1" noChangeAspect="1"/>
          </p:cNvPicPr>
          <p:nvPr>
            <p:ph idx="2"/>
          </p:nvPr>
        </p:nvPicPr>
        <p:blipFill>
          <a:blip r:embed="rId2"/>
          <a:stretch>
            <a:fillRect/>
          </a:stretch>
        </p:blipFill>
        <p:spPr>
          <a:xfrm>
            <a:off x="6019800" y="1037431"/>
            <a:ext cx="2793751" cy="3068638"/>
          </a:xfrm>
        </p:spPr>
      </p:pic>
    </p:spTree>
    <p:extLst>
      <p:ext uri="{BB962C8B-B14F-4D97-AF65-F5344CB8AC3E}">
        <p14:creationId xmlns:p14="http://schemas.microsoft.com/office/powerpoint/2010/main" val="2356838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2" name="Title 7">
            <a:extLst>
              <a:ext uri="{AE7EF874-666C-4E1C-A227-3FE3D33E351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467B087-244B-4CD7-9428-B853F300B613}"/>
              </a:ext>
            </a:extLst>
          </p:cNvPr>
          <p:cNvSpPr>
            <a:spLocks noGrp="1"/>
          </p:cNvSpPr>
          <p:nvPr>
            <p:ph type="title"/>
          </p:nvPr>
        </p:nvSpPr>
        <p:spPr>
          <a:xfrm>
            <a:off x="2581275" y="574490"/>
            <a:ext cx="3985936" cy="602808"/>
          </a:xfrm>
          <a:prstGeom prst="rect">
            <a:avLst/>
          </a:prstGeom>
        </p:spPr>
        <p:txBody>
          <a:bodyPr vert="horz" rtlCol="0" anchor="ctr"/>
          <a:lstStyle/>
          <a:p>
            <a:pPr algn="ctr"/>
            <a:r>
              <a:rPr lang="en-US" sz="2400" b="1" dirty="0">
                <a:latin typeface="Open Sans"/>
              </a:rPr>
              <a:t>Applications Manager</a:t>
            </a:r>
          </a:p>
        </p:txBody>
      </p:sp>
      <p:sp>
        <p:nvSpPr>
          <p:cNvPr id="3" name="Content Placeholder 1">
            <a:extLst>
              <a:ext uri="{1ACD0226-523D-4447-BC14-566AA0D6415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7019491-E2BA-4FBC-BB2B-4ECE3B17EC1B}"/>
              </a:ext>
            </a:extLst>
          </p:cNvPr>
          <p:cNvSpPr txBox="1">
            <a:spLocks noGrp="1"/>
          </p:cNvSpPr>
          <p:nvPr/>
        </p:nvSpPr>
        <p:spPr>
          <a:xfrm>
            <a:off x="317353" y="4267200"/>
            <a:ext cx="8509283" cy="601570"/>
          </a:xfrm>
          <a:prstGeom prst="rect">
            <a:avLst/>
          </a:prstGeom>
        </p:spPr>
        <p:txBody>
          <a:bodyPr vert="horz" lIns="91440" tIns="93600" rIns="91440" bIns="45720" numCol="1" spcCol="0" rtlCol="0" anchor="t">
            <a:noAutofit/>
          </a:bodyPr>
          <a:lstStyle>
            <a:lvl1pPr marL="342900" lvl="0" indent="-342900" algn="l" rtl="0">
              <a:lnSpc>
                <a:spcPct val="100000"/>
              </a:lnSpc>
              <a:spcBef>
                <a:spcPts val="1200"/>
              </a:spcBef>
              <a:buClr>
                <a:srgbClr val="C00000"/>
              </a:buClr>
              <a:buFont typeface="Arial"/>
              <a:buChar char="•"/>
              <a:defRPr lang="en-US" sz="1800" i="0" dirty="0">
                <a:solidFill>
                  <a:schemeClr val="tx1">
                    <a:lumMod val="85000"/>
                    <a:lumOff val="15000"/>
                  </a:schemeClr>
                </a:solidFill>
                <a:latin typeface="Source Sans Pro"/>
              </a:defRPr>
            </a:lvl1pPr>
            <a:lvl2pPr marL="742950" lvl="1" indent="-285750" algn="l" rtl="0">
              <a:lnSpc>
                <a:spcPct val="100000"/>
              </a:lnSpc>
              <a:spcBef>
                <a:spcPts val="300"/>
              </a:spcBef>
              <a:buClr>
                <a:srgbClr val="C00000"/>
              </a:buClr>
              <a:buFont typeface="Arial"/>
              <a:buChar char="•"/>
              <a:defRPr lang="en-US" sz="1600" i="0" dirty="0">
                <a:solidFill>
                  <a:schemeClr val="bg1">
                    <a:lumMod val="50000"/>
                  </a:schemeClr>
                </a:solidFill>
                <a:latin typeface="Source Sans Pro"/>
              </a:defRPr>
            </a:lvl2pPr>
            <a:lvl3pPr marL="1143000" lvl="2" indent="-228600" algn="l" rtl="0">
              <a:lnSpc>
                <a:spcPct val="100000"/>
              </a:lnSpc>
              <a:spcBef>
                <a:spcPts val="300"/>
              </a:spcBef>
              <a:buClr>
                <a:srgbClr val="C00000"/>
              </a:buClr>
              <a:buFont typeface="Arial"/>
              <a:buChar char="•"/>
              <a:defRPr lang="en-US" sz="1400" i="0" dirty="0">
                <a:solidFill>
                  <a:schemeClr val="bg1">
                    <a:lumMod val="50000"/>
                  </a:schemeClr>
                </a:solidFill>
                <a:latin typeface="Source Sans Pro"/>
              </a:defRPr>
            </a:lvl3pPr>
            <a:lvl4pPr marL="1600200" lvl="3" indent="-228600" algn="l" rtl="0">
              <a:lnSpc>
                <a:spcPct val="100000"/>
              </a:lnSpc>
              <a:spcBef>
                <a:spcPts val="300"/>
              </a:spcBef>
              <a:buClr>
                <a:srgbClr val="C00000"/>
              </a:buClr>
              <a:buFont typeface="Arial"/>
              <a:buChar char="•"/>
              <a:defRPr lang="en-US" sz="1200" i="0" dirty="0">
                <a:solidFill>
                  <a:schemeClr val="bg1">
                    <a:lumMod val="50000"/>
                  </a:schemeClr>
                </a:solidFill>
                <a:latin typeface="Source Sans Pro"/>
              </a:defRPr>
            </a:lvl4pPr>
            <a:lvl5pPr marL="2057400" lvl="4" indent="-228600" algn="l" rtl="0">
              <a:lnSpc>
                <a:spcPct val="100000"/>
              </a:lnSpc>
              <a:spcBef>
                <a:spcPts val="300"/>
              </a:spcBef>
              <a:buClr>
                <a:srgbClr val="C00000"/>
              </a:buClr>
              <a:buFont typeface="Arial"/>
              <a:buChar char="•"/>
              <a:defRPr lang="en-US" sz="1000" i="0" dirty="0">
                <a:solidFill>
                  <a:schemeClr val="bg1">
                    <a:lumMod val="50000"/>
                  </a:schemeClr>
                </a:solidFill>
                <a:latin typeface="Source Sans Pro"/>
              </a:defRPr>
            </a:lvl5pPr>
            <a:lvl6pPr marL="2514600" lvl="5" indent="-228600" algn="l" rtl="0">
              <a:lnSpc>
                <a:spcPct val="100000"/>
              </a:lnSpc>
              <a:spcBef>
                <a:spcPct val="20000"/>
              </a:spcBef>
              <a:buFont typeface="Arial"/>
              <a:buChar char="-"/>
              <a:defRPr lang="en-US" sz="1000" i="0" dirty="0">
                <a:solidFill>
                  <a:schemeClr val="bg1">
                    <a:lumMod val="50000"/>
                  </a:schemeClr>
                </a:solidFill>
                <a:latin typeface="Source Sans Pro"/>
              </a:defRPr>
            </a:lvl6pPr>
            <a:lvl7pPr marL="2971800" lvl="6" indent="-228600" algn="l" rtl="0">
              <a:lnSpc>
                <a:spcPct val="100000"/>
              </a:lnSpc>
              <a:spcBef>
                <a:spcPct val="20000"/>
              </a:spcBef>
              <a:buFont typeface="Arial"/>
              <a:buChar char="-"/>
              <a:defRPr lang="en-US" sz="1000" i="0" dirty="0">
                <a:solidFill>
                  <a:schemeClr val="bg1">
                    <a:lumMod val="50000"/>
                  </a:schemeClr>
                </a:solidFill>
                <a:latin typeface="Source Sans Pro"/>
              </a:defRPr>
            </a:lvl7pPr>
            <a:lvl8pPr marL="3429000" lvl="7" indent="-228600" algn="l" rtl="0">
              <a:lnSpc>
                <a:spcPct val="100000"/>
              </a:lnSpc>
              <a:spcBef>
                <a:spcPct val="20000"/>
              </a:spcBef>
              <a:buFont typeface="Arial"/>
              <a:buChar char="-"/>
              <a:defRPr lang="en-US" sz="1000" i="0" dirty="0">
                <a:solidFill>
                  <a:schemeClr val="bg1">
                    <a:lumMod val="50000"/>
                  </a:schemeClr>
                </a:solidFill>
                <a:latin typeface="Source Sans Pro"/>
              </a:defRPr>
            </a:lvl8pPr>
            <a:lvl9pPr marL="3886200" lvl="8" indent="-228600" algn="l" rtl="0">
              <a:lnSpc>
                <a:spcPct val="100000"/>
              </a:lnSpc>
              <a:spcBef>
                <a:spcPct val="20000"/>
              </a:spcBef>
              <a:buFont typeface="Arial"/>
              <a:buChar char="-"/>
              <a:defRPr lang="en-US" sz="1000" i="0" dirty="0">
                <a:solidFill>
                  <a:schemeClr val="bg1">
                    <a:lumMod val="50000"/>
                  </a:schemeClr>
                </a:solidFill>
                <a:latin typeface="Source Sans Pro"/>
              </a:defRPr>
            </a:lvl9pPr>
          </a:lstStyle>
          <a:p>
            <a:pPr marL="0" lvl="0" indent="0" algn="ctr" rtl="0">
              <a:lnSpc>
                <a:spcPct val="100000"/>
              </a:lnSpc>
              <a:spcBef>
                <a:spcPts val="1200"/>
              </a:spcBef>
              <a:buClr>
                <a:srgbClr val="C00000"/>
              </a:buClr>
              <a:buFont typeface="Arial"/>
              <a:buNone/>
              <a:defRPr lang="en-US" sz="1800" i="0" dirty="0">
                <a:solidFill>
                  <a:schemeClr val="tx1">
                    <a:lumMod val="85000"/>
                    <a:lumOff val="15000"/>
                    <a:lumMod val="85000"/>
                    <a:lumOff val="15000"/>
                  </a:schemeClr>
                </a:solidFill>
                <a:latin typeface="+mn-lt"/>
              </a:defRPr>
            </a:pPr>
            <a:r>
              <a:rPr lang="en-US" sz="1400" dirty="0">
                <a:solidFill>
                  <a:schemeClr val="tx1"/>
                </a:solidFill>
                <a:latin typeface="Open Sans-demi_bold"/>
              </a:rPr>
              <a:t>Apps + infrastructure + user experience monitoring:  all from a single console</a:t>
            </a:r>
          </a:p>
        </p:txBody>
      </p:sp>
      <p:pic>
        <p:nvPicPr>
          <p:cNvPr id="4" name="Picture 3">
            <a:extLst>
              <a:ext uri="{FD61389B-5ECB-40C0-8288-3668E0EF77A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CAC6499-8F14-4ADB-A7FF-3C2A02C96E24}"/>
              </a:ext>
            </a:extLst>
          </p:cNvPr>
          <p:cNvPicPr>
            <a:picLocks noChangeAspect="1"/>
          </p:cNvPicPr>
          <p:nvPr/>
        </p:nvPicPr>
        <p:blipFill>
          <a:blip r:embed="rId3"/>
          <a:stretch>
            <a:fillRect/>
          </a:stretch>
        </p:blipFill>
        <p:spPr>
          <a:xfrm>
            <a:off x="1812845" y="1206026"/>
            <a:ext cx="5942638" cy="2881208"/>
          </a:xfrm>
          <a:prstGeom prst="rect">
            <a:avLst/>
          </a:prstGeom>
          <a:noFill/>
          <a:ln w="9525" cap="flat">
            <a:noFill/>
            <a:prstDash val="solid"/>
            <a:round/>
          </a:ln>
        </p:spPr>
      </p:pic>
    </p:spTree>
    <p:extLst>
      <p:ext uri="{44D6DB52-FF53-4EB8-A40E-AB689939BDB2}">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26698842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sp>
        <p:nvSpPr>
          <p:cNvPr id="2" name="TextBox 1">
            <a:extLst>
              <a:ext uri="{3ADC061B-E93E-4F2C-AF77-7864C4F4228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BC64D54-C766-407E-A9C5-F1C4A335F2BC}"/>
              </a:ext>
            </a:extLst>
          </p:cNvPr>
          <p:cNvSpPr txBox="1">
            <a:spLocks noGrp="1"/>
          </p:cNvSpPr>
          <p:nvPr/>
        </p:nvSpPr>
        <p:spPr>
          <a:xfrm>
            <a:off x="253441" y="324135"/>
            <a:ext cx="8652301" cy="605609"/>
          </a:xfrm>
          <a:prstGeom prst="rect">
            <a:avLst/>
          </a:prstGeom>
        </p:spPr>
        <p:txBody>
          <a:bodyPr vert="horz" rtlCol="0" anchor="t"/>
          <a:lstStyle/>
          <a:p>
            <a:pPr algn="ctr">
              <a:lnSpc>
                <a:spcPct val="125000"/>
              </a:lnSpc>
            </a:pPr>
            <a:r>
              <a:rPr lang="en-US" sz="2400" b="1" dirty="0">
                <a:solidFill>
                  <a:schemeClr val="tx1"/>
                </a:solidFill>
                <a:latin typeface="Montserrat"/>
              </a:rPr>
              <a:t>Real User Monitoring</a:t>
            </a:r>
          </a:p>
        </p:txBody>
      </p:sp>
      <p:pic>
        <p:nvPicPr>
          <p:cNvPr id="2052" name="Picture 4">
            <a:extLst>
              <a:ext uri="{FF2B5EF4-FFF2-40B4-BE49-F238E27FC236}">
                <a16:creationId xmlns:a16="http://schemas.microsoft.com/office/drawing/2014/main" id="{D54E28FE-9F81-0F4F-DE7E-657788B0344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1299129" y="949331"/>
            <a:ext cx="6393342" cy="356483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2E48568E-39D2-4358-8D89-F107AE312FAB}">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266988427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3ADC061B-E93E-4F2C-AF77-7864C4F4228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BC64D54-C766-407E-A9C5-F1C4A335F2BC}"/>
              </a:ext>
            </a:extLst>
          </p:cNvPr>
          <p:cNvSpPr txBox="1">
            <a:spLocks noGrp="1"/>
          </p:cNvSpPr>
          <p:nvPr/>
        </p:nvSpPr>
        <p:spPr>
          <a:xfrm>
            <a:off x="253441" y="324135"/>
            <a:ext cx="8652301" cy="605609"/>
          </a:xfrm>
          <a:prstGeom prst="rect">
            <a:avLst/>
          </a:prstGeom>
        </p:spPr>
        <p:txBody>
          <a:bodyPr vert="horz" rtlCol="0" anchor="t"/>
          <a:lstStyle/>
          <a:p>
            <a:pPr algn="ctr">
              <a:lnSpc>
                <a:spcPct val="125000"/>
              </a:lnSpc>
            </a:pPr>
            <a:r>
              <a:rPr lang="en-US" sz="2400" b="1" dirty="0">
                <a:solidFill>
                  <a:schemeClr val="tx1"/>
                </a:solidFill>
                <a:latin typeface="Montserrat"/>
              </a:rPr>
              <a:t>Real User Monitoring</a:t>
            </a:r>
          </a:p>
        </p:txBody>
      </p:sp>
      <p:pic>
        <p:nvPicPr>
          <p:cNvPr id="3074" name="Picture 2" descr="Real User Monitoring Tools - ManageEngine Applications Manager">
            <a:extLst>
              <a:ext uri="{FF2B5EF4-FFF2-40B4-BE49-F238E27FC236}">
                <a16:creationId xmlns:a16="http://schemas.microsoft.com/office/drawing/2014/main" id="{64B35B08-1078-C091-5B3E-03581FFB2DD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964356"/>
            <a:ext cx="7315200" cy="378206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618912"/>
      </p:ext>
      <p:ext uri="{2E48568E-39D2-4358-8D89-F107AE312FAB}">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1">
    <p:bg>
      <p:bgPr>
        <a:solidFill>
          <a:schemeClr val="bg1"/>
        </a:solidFill>
        <a:effectLst/>
      </p:bgPr>
    </p:bg>
    <p:spTree>
      <p:nvGrpSpPr>
        <p:cNvPr id="1" name=""/>
        <p:cNvGrpSpPr/>
        <p:nvPr/>
      </p:nvGrpSpPr>
      <p:grpSpPr>
        <a:xfrm>
          <a:off x="0" y="0"/>
          <a:ext cx="0" cy="0"/>
          <a:chOff x="0" y="0"/>
          <a:chExt cx="0" cy="0"/>
        </a:xfrm>
      </p:grpSpPr>
      <p:sp>
        <p:nvSpPr>
          <p:cNvPr id="2" name="Oval 1">
            <a:extLst>
              <a:ext uri="{BB46B437-1A7F-4CC4-B797-DCAE5EC5854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EEB79C9-EDE9-4B41-98BC-345F2A9BCB3A}"/>
              </a:ext>
            </a:extLst>
          </p:cNvPr>
          <p:cNvSpPr/>
          <p:nvPr/>
        </p:nvSpPr>
        <p:spPr>
          <a:xfrm>
            <a:off x="4852282" y="2682830"/>
            <a:ext cx="1143000" cy="1143000"/>
          </a:xfrm>
          <a:prstGeom prst="ellipse">
            <a:avLst/>
          </a:prstGeom>
          <a:solidFill>
            <a:schemeClr val="bg1">
              <a:alpha val="100000"/>
            </a:schemeClr>
          </a:solidFill>
          <a:ln w="25400" cap="flat">
            <a:no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Rectangle 2">
            <a:extLst>
              <a:ext uri="{206F479C-13BC-4256-8B06-7736E9EB726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6223B5B-3119-4908-BACA-3C76DC3894CC}"/>
              </a:ext>
            </a:extLst>
          </p:cNvPr>
          <p:cNvSpPr/>
          <p:nvPr/>
        </p:nvSpPr>
        <p:spPr>
          <a:xfrm rot="5400000">
            <a:off x="4238577" y="321916"/>
            <a:ext cx="666835" cy="9144009"/>
          </a:xfrm>
          <a:prstGeom prst="rect">
            <a:avLst/>
          </a:prstGeom>
          <a:solidFill>
            <a:srgbClr val="0070C0"/>
          </a:solidFill>
          <a:ln w="25400" cap="flat">
            <a:no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4" name="TextBox 3">
            <a:extLst>
              <a:ext uri="{07454F6B-D710-4BD4-86E4-CE7C2CE0E07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1F83AFA-36D0-4512-8F56-3212E75F3E39}"/>
              </a:ext>
            </a:extLst>
          </p:cNvPr>
          <p:cNvSpPr txBox="1"/>
          <p:nvPr/>
        </p:nvSpPr>
        <p:spPr>
          <a:xfrm>
            <a:off x="465220" y="2189130"/>
            <a:ext cx="3577332" cy="493699"/>
          </a:xfrm>
          <a:prstGeom prst="rect">
            <a:avLst/>
          </a:prstGeom>
        </p:spPr>
        <p:txBody>
          <a:bodyPr vert="horz" lIns="95250" tIns="47625" rIns="95250" bIns="47625" rtlCol="0">
            <a:noAutofit/>
          </a:bodyPr>
          <a:lstStyle/>
          <a:p>
            <a:pPr algn="ctr">
              <a:defRPr lang="en-US" sz="1400" dirty="0"/>
            </a:pPr>
            <a:r>
              <a:rPr lang="en-US" sz="2400" b="1" dirty="0">
                <a:solidFill>
                  <a:schemeClr val="tx1"/>
                </a:solidFill>
                <a:latin typeface="Montserrat"/>
              </a:rPr>
              <a:t>Other features</a:t>
            </a:r>
          </a:p>
        </p:txBody>
      </p:sp>
      <p:sp>
        <p:nvSpPr>
          <p:cNvPr id="5" name="Oval 4">
            <a:extLst>
              <a:ext uri="{3954E435-F283-433F-A778-2B910BC2475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0D1A9D2-9B69-4E1A-964E-32B39C2F5D4E}"/>
              </a:ext>
            </a:extLst>
          </p:cNvPr>
          <p:cNvSpPr/>
          <p:nvPr/>
        </p:nvSpPr>
        <p:spPr>
          <a:xfrm>
            <a:off x="6814680" y="892797"/>
            <a:ext cx="1143000" cy="1143000"/>
          </a:xfrm>
          <a:prstGeom prst="ellipse">
            <a:avLst/>
          </a:prstGeom>
          <a:solidFill>
            <a:schemeClr val="bg1">
              <a:alpha val="49000"/>
            </a:schemeClr>
          </a:solidFill>
          <a:ln w="25400" cap="flat">
            <a:no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6" name="Oval 5">
            <a:extLst>
              <a:ext uri="{9E1E6D8E-8E21-44B5-91ED-2D00036C311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0A5C2CD-8D95-461A-828E-89E5FCE3E1B3}"/>
              </a:ext>
            </a:extLst>
          </p:cNvPr>
          <p:cNvSpPr/>
          <p:nvPr/>
        </p:nvSpPr>
        <p:spPr>
          <a:xfrm>
            <a:off x="4984766" y="1405223"/>
            <a:ext cx="1143000" cy="1143000"/>
          </a:xfrm>
          <a:prstGeom prst="ellipse">
            <a:avLst/>
          </a:prstGeom>
          <a:solidFill>
            <a:schemeClr val="bg1">
              <a:alpha val="49000"/>
            </a:schemeClr>
          </a:solidFill>
          <a:ln w="9525" cap="flat">
            <a:solidFill>
              <a:srgbClr val="0070C0"/>
            </a:solid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7" name="Oval 6">
            <a:extLst>
              <a:ext uri="{C9C5A520-F88F-43FD-A56E-D3FE12BB922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131485B-D6A0-4E6A-BBBC-4848FE7CE256}"/>
              </a:ext>
            </a:extLst>
          </p:cNvPr>
          <p:cNvSpPr/>
          <p:nvPr/>
        </p:nvSpPr>
        <p:spPr>
          <a:xfrm>
            <a:off x="6093790" y="1993068"/>
            <a:ext cx="1143000" cy="1143000"/>
          </a:xfrm>
          <a:prstGeom prst="ellipse">
            <a:avLst/>
          </a:prstGeom>
          <a:solidFill>
            <a:schemeClr val="bg1">
              <a:alpha val="49000"/>
            </a:schemeClr>
          </a:solidFill>
          <a:ln w="9525" cap="flat">
            <a:solidFill>
              <a:srgbClr val="0070C0"/>
            </a:solid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8" name="Oval 7">
            <a:extLst>
              <a:ext uri="{AE481EB1-01A3-4EAE-8464-CC3283EC5EA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6199899-0C96-4BDA-8DBE-64B66AF3B16A}"/>
              </a:ext>
            </a:extLst>
          </p:cNvPr>
          <p:cNvSpPr/>
          <p:nvPr/>
        </p:nvSpPr>
        <p:spPr>
          <a:xfrm>
            <a:off x="6127766" y="748141"/>
            <a:ext cx="1143000" cy="1143000"/>
          </a:xfrm>
          <a:prstGeom prst="ellipse">
            <a:avLst/>
          </a:prstGeom>
          <a:solidFill>
            <a:schemeClr val="bg1">
              <a:alpha val="49000"/>
            </a:schemeClr>
          </a:solidFill>
          <a:ln w="9525" cap="flat">
            <a:solidFill>
              <a:srgbClr val="0070C0"/>
            </a:solid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9" name="Oval 8">
            <a:extLst>
              <a:ext uri="{C2CB62D3-474B-4A30-ADB8-1DADCD2E1DE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2CF3FBB-FEF7-492E-936A-5071305E7298}"/>
              </a:ext>
            </a:extLst>
          </p:cNvPr>
          <p:cNvSpPr/>
          <p:nvPr/>
        </p:nvSpPr>
        <p:spPr>
          <a:xfrm>
            <a:off x="7270766" y="1399117"/>
            <a:ext cx="1143000" cy="1143000"/>
          </a:xfrm>
          <a:prstGeom prst="ellipse">
            <a:avLst/>
          </a:prstGeom>
          <a:solidFill>
            <a:schemeClr val="bg1">
              <a:alpha val="49000"/>
            </a:schemeClr>
          </a:solidFill>
          <a:ln w="9525" cap="flat">
            <a:solidFill>
              <a:srgbClr val="0070C0"/>
            </a:solid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0" name="Oval 9">
            <a:extLst>
              <a:ext uri="{7E762E35-8893-402D-8849-3F690536649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F81C415-94AF-4F44-B30E-309A14CE6D6C}"/>
              </a:ext>
            </a:extLst>
          </p:cNvPr>
          <p:cNvSpPr/>
          <p:nvPr/>
        </p:nvSpPr>
        <p:spPr>
          <a:xfrm>
            <a:off x="4984766" y="2756439"/>
            <a:ext cx="1143000" cy="1143000"/>
          </a:xfrm>
          <a:prstGeom prst="ellipse">
            <a:avLst/>
          </a:prstGeom>
          <a:solidFill>
            <a:schemeClr val="bg1">
              <a:alpha val="49000"/>
            </a:schemeClr>
          </a:solidFill>
          <a:ln w="9525" cap="flat">
            <a:solidFill>
              <a:srgbClr val="0070C0"/>
            </a:solid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1" name="Oval 10">
            <a:extLst>
              <a:ext uri="{911F3D61-AB7E-491D-8818-61D9E6D04F8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7AF891F-81AE-4851-8441-2B727007BF7F}"/>
              </a:ext>
            </a:extLst>
          </p:cNvPr>
          <p:cNvSpPr/>
          <p:nvPr/>
        </p:nvSpPr>
        <p:spPr>
          <a:xfrm>
            <a:off x="6262506" y="3276790"/>
            <a:ext cx="1143000" cy="1143000"/>
          </a:xfrm>
          <a:prstGeom prst="ellipse">
            <a:avLst/>
          </a:prstGeom>
          <a:solidFill>
            <a:schemeClr val="bg1">
              <a:alpha val="49000"/>
            </a:schemeClr>
          </a:solidFill>
          <a:ln w="9525" cap="flat">
            <a:solidFill>
              <a:srgbClr val="0070C0"/>
            </a:solid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2" name="Oval 11">
            <a:extLst>
              <a:ext uri="{45E0EF2C-4CBE-4382-8157-D38D71FF79A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626B5ED-D0DA-4B67-B492-2C8FA77E38CE}"/>
              </a:ext>
            </a:extLst>
          </p:cNvPr>
          <p:cNvSpPr/>
          <p:nvPr/>
        </p:nvSpPr>
        <p:spPr>
          <a:xfrm>
            <a:off x="7348880" y="2686050"/>
            <a:ext cx="1143000" cy="1143000"/>
          </a:xfrm>
          <a:prstGeom prst="ellipse">
            <a:avLst/>
          </a:prstGeom>
          <a:solidFill>
            <a:schemeClr val="bg1">
              <a:alpha val="49000"/>
            </a:schemeClr>
          </a:solidFill>
          <a:ln w="9525" cap="flat">
            <a:solidFill>
              <a:srgbClr val="0070C0"/>
            </a:solid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13" name="Picture 12">
            <a:extLst>
              <a:ext uri="{C3FE30D0-7419-41B4-ABF1-E74D80C457F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57F1938-9E0E-44DB-917E-534D3F15C3EA}"/>
              </a:ext>
            </a:extLst>
          </p:cNvPr>
          <p:cNvPicPr>
            <a:picLocks noChangeAspect="1"/>
          </p:cNvPicPr>
          <p:nvPr/>
        </p:nvPicPr>
        <p:blipFill>
          <a:blip r:embed="rId3"/>
          <a:stretch>
            <a:fillRect/>
          </a:stretch>
        </p:blipFill>
        <p:spPr>
          <a:xfrm>
            <a:off x="6444367" y="1098718"/>
            <a:ext cx="441845" cy="441845"/>
          </a:xfrm>
          <a:prstGeom prst="rect">
            <a:avLst/>
          </a:prstGeom>
          <a:noFill/>
        </p:spPr>
      </p:pic>
      <p:pic>
        <p:nvPicPr>
          <p:cNvPr id="14" name="Picture 13">
            <a:extLst>
              <a:ext uri="{BFE7CC63-B589-4600-AC03-13B5FEF08C3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1279313-8B0F-450B-B671-93F16B4F7F61}"/>
              </a:ext>
            </a:extLst>
          </p:cNvPr>
          <p:cNvPicPr>
            <a:picLocks noChangeAspect="1"/>
          </p:cNvPicPr>
          <p:nvPr/>
        </p:nvPicPr>
        <p:blipFill>
          <a:blip r:embed="rId4"/>
          <a:stretch>
            <a:fillRect/>
          </a:stretch>
        </p:blipFill>
        <p:spPr>
          <a:xfrm>
            <a:off x="6417440" y="2321090"/>
            <a:ext cx="529685" cy="529685"/>
          </a:xfrm>
          <a:prstGeom prst="rect">
            <a:avLst/>
          </a:prstGeom>
          <a:noFill/>
        </p:spPr>
      </p:pic>
      <p:pic>
        <p:nvPicPr>
          <p:cNvPr id="15" name="Picture 14">
            <a:extLst>
              <a:ext uri="{CD35CB26-CDFC-47D3-A1AF-947C7ACA2FA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FB9672F-67D5-447D-AC5A-D40BCF11578A}"/>
              </a:ext>
            </a:extLst>
          </p:cNvPr>
          <p:cNvPicPr>
            <a:picLocks noChangeAspect="1"/>
          </p:cNvPicPr>
          <p:nvPr/>
        </p:nvPicPr>
        <p:blipFill>
          <a:blip r:embed="rId5"/>
          <a:stretch>
            <a:fillRect/>
          </a:stretch>
        </p:blipFill>
        <p:spPr>
          <a:xfrm flipH="1">
            <a:off x="7698924" y="3007785"/>
            <a:ext cx="499529" cy="499529"/>
          </a:xfrm>
          <a:prstGeom prst="rect">
            <a:avLst/>
          </a:prstGeom>
          <a:noFill/>
        </p:spPr>
      </p:pic>
      <p:pic>
        <p:nvPicPr>
          <p:cNvPr id="16" name="Picture 15">
            <a:extLst>
              <a:ext uri="{8BD22274-F86E-417E-BE32-AC3EA0F4E80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D457DC2-0E32-4526-ADBA-BECF4C4672B9}"/>
              </a:ext>
            </a:extLst>
          </p:cNvPr>
          <p:cNvPicPr>
            <a:picLocks noChangeAspect="1"/>
          </p:cNvPicPr>
          <p:nvPr/>
        </p:nvPicPr>
        <p:blipFill>
          <a:blip r:embed="rId6"/>
          <a:stretch>
            <a:fillRect/>
          </a:stretch>
        </p:blipFill>
        <p:spPr>
          <a:xfrm>
            <a:off x="6561477" y="3604079"/>
            <a:ext cx="488432" cy="488432"/>
          </a:xfrm>
          <a:prstGeom prst="rect">
            <a:avLst/>
          </a:prstGeom>
          <a:noFill/>
        </p:spPr>
      </p:pic>
      <p:pic>
        <p:nvPicPr>
          <p:cNvPr id="17" name="Picture 16">
            <a:extLst>
              <a:ext uri="{93FF934D-818C-4355-9478-B5F8BFF9315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2B72503-7AEB-4CCF-9919-F0E386ED2A52}"/>
              </a:ext>
            </a:extLst>
          </p:cNvPr>
          <p:cNvPicPr>
            <a:picLocks noChangeAspect="1"/>
          </p:cNvPicPr>
          <p:nvPr/>
        </p:nvPicPr>
        <p:blipFill>
          <a:blip r:embed="rId7"/>
          <a:stretch>
            <a:fillRect/>
          </a:stretch>
        </p:blipFill>
        <p:spPr>
          <a:xfrm>
            <a:off x="5271849" y="3043523"/>
            <a:ext cx="534866" cy="534866"/>
          </a:xfrm>
          <a:prstGeom prst="rect">
            <a:avLst/>
          </a:prstGeom>
          <a:noFill/>
        </p:spPr>
      </p:pic>
      <p:pic>
        <p:nvPicPr>
          <p:cNvPr id="18" name="Picture 17">
            <a:extLst>
              <a:ext uri="{51DE8B66-DD64-4A07-AAE4-FBE8D559468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23B8E97-6661-4D29-A04E-40153498B256}"/>
              </a:ext>
            </a:extLst>
          </p:cNvPr>
          <p:cNvPicPr>
            <a:picLocks noChangeAspect="1"/>
          </p:cNvPicPr>
          <p:nvPr/>
        </p:nvPicPr>
        <p:blipFill>
          <a:blip r:embed="rId8"/>
          <a:stretch>
            <a:fillRect/>
          </a:stretch>
        </p:blipFill>
        <p:spPr>
          <a:xfrm>
            <a:off x="5237635" y="1675076"/>
            <a:ext cx="603294" cy="603294"/>
          </a:xfrm>
          <a:prstGeom prst="rect">
            <a:avLst/>
          </a:prstGeom>
          <a:noFill/>
        </p:spPr>
      </p:pic>
      <p:pic>
        <p:nvPicPr>
          <p:cNvPr id="19" name="Picture 18">
            <a:extLst>
              <a:ext uri="{D8AB1E61-FE3B-4549-A584-02F22131B9F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8EB57AD-D65B-480C-8309-8582387389FF}"/>
              </a:ext>
            </a:extLst>
          </p:cNvPr>
          <p:cNvPicPr>
            <a:picLocks noChangeAspect="1"/>
          </p:cNvPicPr>
          <p:nvPr/>
        </p:nvPicPr>
        <p:blipFill>
          <a:blip r:embed="rId9"/>
          <a:stretch>
            <a:fillRect/>
          </a:stretch>
        </p:blipFill>
        <p:spPr>
          <a:xfrm>
            <a:off x="7557601" y="1662665"/>
            <a:ext cx="615905" cy="615905"/>
          </a:xfrm>
          <a:prstGeom prst="rect">
            <a:avLst/>
          </a:prstGeom>
          <a:noFill/>
        </p:spPr>
      </p:pic>
    </p:spTree>
    <p:extLst>
      <p:ext uri="{AEDA1DE4-8F6E-4319-89EE-169931309DD1}">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266988426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3ADC061B-E93E-4F2C-AF77-7864C4F4228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BC64D54-C766-407E-A9C5-F1C4A335F2BC}"/>
              </a:ext>
            </a:extLst>
          </p:cNvPr>
          <p:cNvSpPr txBox="1">
            <a:spLocks noGrp="1"/>
          </p:cNvSpPr>
          <p:nvPr/>
        </p:nvSpPr>
        <p:spPr>
          <a:xfrm>
            <a:off x="253441" y="324135"/>
            <a:ext cx="8652301" cy="605609"/>
          </a:xfrm>
          <a:prstGeom prst="rect">
            <a:avLst/>
          </a:prstGeom>
        </p:spPr>
        <p:txBody>
          <a:bodyPr vert="horz" rtlCol="0" anchor="t"/>
          <a:lstStyle/>
          <a:p>
            <a:pPr algn="ctr">
              <a:lnSpc>
                <a:spcPct val="125000"/>
              </a:lnSpc>
            </a:pPr>
            <a:r>
              <a:rPr lang="en-US" sz="2400" b="1" dirty="0">
                <a:solidFill>
                  <a:schemeClr val="tx1"/>
                </a:solidFill>
                <a:latin typeface="Montserrat"/>
              </a:rPr>
              <a:t>Automatic Discovery and Dependency Mapping</a:t>
            </a:r>
          </a:p>
        </p:txBody>
      </p:sp>
      <p:pic>
        <p:nvPicPr>
          <p:cNvPr id="3" name="Picture 2">
            <a:extLst>
              <a:ext uri="{C3ED0D5B-D3D0-48E3-AB4A-593563DAE9AB}">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9A231C2-2ABF-4117-805A-48FB63CAD65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560268" y="1028471"/>
            <a:ext cx="4212600" cy="3881666"/>
          </a:xfrm>
          <a:prstGeom prst="rect">
            <a:avLst/>
          </a:prstGeom>
          <a:noFill/>
          <a:ln w="19050" cap="flat">
            <a:solidFill>
              <a:srgbClr val="000000">
                <a:alpha val="100000"/>
              </a:srgbClr>
            </a:solidFill>
            <a:prstDash val="solid"/>
            <a:round/>
          </a:ln>
          <a:effectLst>
            <a:outerShdw blurRad="50800" dir="2700000">
              <a:srgbClr val="5B5B5B">
                <a:alpha val="39999"/>
              </a:srgbClr>
            </a:outerShdw>
          </a:effectLst>
        </p:spPr>
      </p:pic>
    </p:spTree>
    <p:extLst>
      <p:ext uri="{BB962C8B-B14F-4D97-AF65-F5344CB8AC3E}">
        <p14:creationId xmlns:p14="http://schemas.microsoft.com/office/powerpoint/2010/main" val="2267081648"/>
      </p:ext>
      <p:ext uri="{2E48568E-39D2-4358-8D89-F107AE312FAB}">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7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sp>
        <p:nvSpPr>
          <p:cNvPr id="2" name="TextBox 1">
            <a:extLst>
              <a:ext uri="{506254ED-4754-49D7-9AC0-21687458568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0D319ED-26A0-463C-82CF-FB31466152B4}"/>
              </a:ext>
            </a:extLst>
          </p:cNvPr>
          <p:cNvSpPr txBox="1">
            <a:spLocks noGrp="1"/>
          </p:cNvSpPr>
          <p:nvPr/>
        </p:nvSpPr>
        <p:spPr>
          <a:xfrm>
            <a:off x="245849" y="422862"/>
            <a:ext cx="8652301" cy="605609"/>
          </a:xfrm>
          <a:prstGeom prst="rect">
            <a:avLst/>
          </a:prstGeom>
        </p:spPr>
        <p:txBody>
          <a:bodyPr vert="horz" rtlCol="0" anchor="t"/>
          <a:lstStyle/>
          <a:p>
            <a:pPr algn="ctr">
              <a:lnSpc>
                <a:spcPct val="125000"/>
              </a:lnSpc>
            </a:pPr>
            <a:r>
              <a:rPr lang="en-US" sz="2400" b="1" cap="none" dirty="0">
                <a:solidFill>
                  <a:schemeClr val="tx1"/>
                </a:solidFill>
                <a:latin typeface="Montserrat"/>
              </a:rPr>
              <a:t>Business Service Management  </a:t>
            </a:r>
          </a:p>
        </p:txBody>
      </p:sp>
      <p:pic>
        <p:nvPicPr>
          <p:cNvPr id="3" name="Picture 2">
            <a:extLst>
              <a:ext uri="{CB677DC9-188F-45E0-A61B-7E467A527FB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DB94647-0361-4BA7-98EF-86A9115DFFB0}"/>
              </a:ext>
            </a:extLst>
          </p:cNvPr>
          <p:cNvPicPr>
            <a:picLocks noGrp="1" noChangeAspect="1"/>
          </p:cNvPicPr>
          <p:nvPr/>
        </p:nvPicPr>
        <p:blipFill>
          <a:blip r:embed="rId2">
            <a:lum/>
            <a:extLst>
              <a:ext uri="{8006217F-167C-4C7A-A980-A3F2C2DE7A0F}">
                <a14:imgProps xmlns="" xmlns:c="http://schemas.openxmlformats.org/drawingml/2006/chart" xmlns:cs="http://schemas.microsoft.com/office/drawing/2012/chartStyle" xmlns:ns1="http://schemas.openxmlformats.org/officeDocument/2006/extended-properties" xmlns:vt="http://schemas.openxmlformats.org/officeDocument/2006/docPropsVTypes" xmlns:a14="http://schemas.microsoft.com/office/drawing/2010/main">
                  <a14:imgLayer>
                    <a14:imgEffect>
                      <a14:brightnessContrast bright="0" contrast="0"/>
                    </a14:imgEffect>
                  </a14:imgLayer>
                </a14:imgProps>
              </a:ext>
              <a:ext uri="{BC5D91ED-CDBC-43BE-88B8-ACF90CDCBE9A}">
                <a14:useLocalDpi xmlns="" xmlns:c="http://schemas.openxmlformats.org/drawingml/2006/chart" xmlns:cs="http://schemas.microsoft.com/office/drawing/2012/chartStyle" xmlns:ns1="http://schemas.openxmlformats.org/officeDocument/2006/extended-properties" xmlns:vt="http://schemas.openxmlformats.org/officeDocument/2006/docPropsVTypes" xmlns:a14="http://schemas.microsoft.com/office/drawing/2010/main" val="0"/>
              </a:ext>
            </a:extLst>
          </a:blip>
          <a:srcRect t="80" b="380"/>
          <a:stretch>
            <a:fillRect/>
          </a:stretch>
        </p:blipFill>
        <p:spPr>
          <a:xfrm>
            <a:off x="946099" y="1028471"/>
            <a:ext cx="7429843" cy="3541995"/>
          </a:xfrm>
          <a:prstGeom prst="rect">
            <a:avLst/>
          </a:prstGeom>
          <a:noFill/>
          <a:ln w="19050" cap="flat">
            <a:solidFill>
              <a:srgbClr val="000000">
                <a:alpha val="100000"/>
              </a:srgbClr>
            </a:solidFill>
            <a:prstDash val="solid"/>
            <a:round/>
          </a:ln>
          <a:effectLst>
            <a:outerShdw blurRad="50800" dir="2700000">
              <a:srgbClr val="5B5B5B">
                <a:alpha val="39999"/>
              </a:srgbClr>
            </a:outerShdw>
          </a:effectLst>
        </p:spPr>
      </p:pic>
    </p:spTree>
    <p:extLst>
      <p:ext uri="{9F692749-51A2-462A-AA0C-C0D554DF11D3}">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266988427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25">
    <p:spTree>
      <p:nvGrpSpPr>
        <p:cNvPr id="1" name=""/>
        <p:cNvGrpSpPr/>
        <p:nvPr/>
      </p:nvGrpSpPr>
      <p:grpSpPr>
        <a:xfrm>
          <a:off x="0" y="0"/>
          <a:ext cx="0" cy="0"/>
          <a:chOff x="0" y="0"/>
          <a:chExt cx="0" cy="0"/>
        </a:xfrm>
      </p:grpSpPr>
      <p:sp>
        <p:nvSpPr>
          <p:cNvPr id="2" name="Title 1">
            <a:extLst>
              <a:ext uri="{FA481DF7-57EF-4613-BCDA-B54E378027A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B5E9472-EA92-407D-9106-801D033273CC}"/>
              </a:ext>
            </a:extLst>
          </p:cNvPr>
          <p:cNvSpPr>
            <a:spLocks noGrp="1"/>
          </p:cNvSpPr>
          <p:nvPr>
            <p:ph type="title"/>
          </p:nvPr>
        </p:nvSpPr>
        <p:spPr>
          <a:xfrm>
            <a:off x="629545" y="449351"/>
            <a:ext cx="7363858" cy="571034"/>
          </a:xfrm>
          <a:prstGeom prst="rect">
            <a:avLst/>
          </a:prstGeom>
        </p:spPr>
        <p:txBody>
          <a:bodyPr vert="horz" rtlCol="0" anchor="t"/>
          <a:lstStyle/>
          <a:p>
            <a:pPr algn="ctr"/>
            <a:r>
              <a:rPr lang="en-US" sz="2400" b="1" dirty="0">
                <a:latin typeface="Montserrat"/>
              </a:rPr>
              <a:t>Real-time Notifications</a:t>
            </a:r>
          </a:p>
        </p:txBody>
      </p:sp>
      <p:pic>
        <p:nvPicPr>
          <p:cNvPr id="3" name="Picture 2">
            <a:extLst>
              <a:ext uri="{DE686972-34FF-45FA-B36F-DC06C1E49DE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56F9F6B-11CD-434B-910D-C776E30DC587}"/>
              </a:ext>
            </a:extLst>
          </p:cNvPr>
          <p:cNvPicPr>
            <a:picLocks noGrp="1" noChangeAspect="1"/>
          </p:cNvPicPr>
          <p:nvPr/>
        </p:nvPicPr>
        <p:blipFill>
          <a:blip r:embed="rId2">
            <a:lum/>
            <a:extLst>
              <a:ext uri="{CC964777-495F-4B83-B808-C4B7930FC51A}">
                <a14:imgProps xmlns="" xmlns:c="http://schemas.openxmlformats.org/drawingml/2006/chart" xmlns:cs="http://schemas.microsoft.com/office/drawing/2012/chartStyle" xmlns:ns1="http://schemas.openxmlformats.org/officeDocument/2006/extended-properties" xmlns:vt="http://schemas.openxmlformats.org/officeDocument/2006/docPropsVTypes" xmlns:a14="http://schemas.microsoft.com/office/drawing/2010/main">
                  <a14:imgLayer>
                    <a14:imgEffect>
                      <a14:brightnessContrast bright="0" contrast="0"/>
                    </a14:imgEffect>
                  </a14:imgLayer>
                </a14:imgProps>
              </a:ext>
              <a:ext uri="{710D06A3-121E-44D0-8FFC-C371EC722E13}">
                <a14:useLocalDpi xmlns="" xmlns:c="http://schemas.openxmlformats.org/drawingml/2006/chart" xmlns:cs="http://schemas.microsoft.com/office/drawing/2012/chartStyle" xmlns:ns1="http://schemas.openxmlformats.org/officeDocument/2006/extended-properties" xmlns:vt="http://schemas.openxmlformats.org/officeDocument/2006/docPropsVTypes" xmlns:a14="http://schemas.microsoft.com/office/drawing/2010/main" val="0"/>
              </a:ext>
            </a:extLst>
          </a:blip>
          <a:srcRect t="-150" b="-80"/>
          <a:stretch>
            <a:fillRect/>
          </a:stretch>
        </p:blipFill>
        <p:spPr>
          <a:xfrm>
            <a:off x="956510" y="1193662"/>
            <a:ext cx="7550428" cy="3542215"/>
          </a:xfrm>
          <a:prstGeom prst="rect">
            <a:avLst/>
          </a:prstGeom>
          <a:noFill/>
          <a:ln w="19050" cap="flat">
            <a:solidFill>
              <a:srgbClr val="000000">
                <a:alpha val="100000"/>
              </a:srgbClr>
            </a:solidFill>
            <a:prstDash val="solid"/>
            <a:round/>
          </a:ln>
          <a:effectLst>
            <a:outerShdw blurRad="50800" dir="2700000">
              <a:srgbClr val="5B5B5B">
                <a:alpha val="39999"/>
              </a:srgbClr>
            </a:outerShdw>
          </a:effectLst>
        </p:spPr>
      </p:pic>
    </p:spTree>
    <p:extLst>
      <p:ext uri="{C3B4F921-C256-4F29-8EC5-B399B00566AE}">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266988427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25">
    <p:bg>
      <p:bgPr>
        <a:solidFill>
          <a:schemeClr val="bg1"/>
        </a:solidFill>
        <a:effectLst/>
      </p:bgPr>
    </p:bg>
    <p:spTree>
      <p:nvGrpSpPr>
        <p:cNvPr id="1" name=""/>
        <p:cNvGrpSpPr/>
        <p:nvPr/>
      </p:nvGrpSpPr>
      <p:grpSpPr>
        <a:xfrm>
          <a:off x="0" y="0"/>
          <a:ext cx="0" cy="0"/>
          <a:chOff x="0" y="0"/>
          <a:chExt cx="0" cy="0"/>
        </a:xfrm>
      </p:grpSpPr>
      <p:sp>
        <p:nvSpPr>
          <p:cNvPr id="2" name="Title 1">
            <a:extLst>
              <a:ext uri="{0E6C2709-3E94-4D60-A91C-3A67BF649C4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5197F88-907C-4608-8156-5A9997B3FE13}"/>
              </a:ext>
            </a:extLst>
          </p:cNvPr>
          <p:cNvSpPr>
            <a:spLocks noGrp="1"/>
          </p:cNvSpPr>
          <p:nvPr>
            <p:ph type="title"/>
          </p:nvPr>
        </p:nvSpPr>
        <p:spPr>
          <a:xfrm>
            <a:off x="706831" y="813787"/>
            <a:ext cx="7363852" cy="444160"/>
          </a:xfrm>
          <a:prstGeom prst="rect">
            <a:avLst/>
          </a:prstGeom>
        </p:spPr>
        <p:txBody>
          <a:bodyPr vert="horz" rtlCol="0"/>
          <a:lstStyle/>
          <a:p>
            <a:pPr algn="ctr"/>
            <a:r>
              <a:rPr lang="en-US" sz="2400" b="1" dirty="0">
                <a:latin typeface="Montserrat"/>
              </a:rPr>
              <a:t>Root Cause Analysis </a:t>
            </a:r>
          </a:p>
        </p:txBody>
      </p:sp>
      <p:pic>
        <p:nvPicPr>
          <p:cNvPr id="3" name="Picture 2">
            <a:extLst>
              <a:ext uri="{DE4F5376-0E58-4AED-BFF5-1CE35E0B13B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FB96958-D6F6-409B-A45C-9A72D2FC675D}"/>
              </a:ext>
            </a:extLst>
          </p:cNvPr>
          <p:cNvPicPr>
            <a:picLocks noChangeAspect="1"/>
          </p:cNvPicPr>
          <p:nvPr/>
        </p:nvPicPr>
        <p:blipFill>
          <a:blip r:embed="rId2">
            <a:lum/>
            <a:extLst>
              <a:ext uri="{865544E9-2F40-4450-A9E5-2AE8FD1CB975}">
                <a14:imgProps xmlns="" xmlns:c="http://schemas.openxmlformats.org/drawingml/2006/chart" xmlns:cs="http://schemas.microsoft.com/office/drawing/2012/chartStyle" xmlns:ns1="http://schemas.openxmlformats.org/officeDocument/2006/extended-properties" xmlns:vt="http://schemas.openxmlformats.org/officeDocument/2006/docPropsVTypes" xmlns:a14="http://schemas.microsoft.com/office/drawing/2010/main">
                  <a14:imgLayer>
                    <a14:imgEffect>
                      <a14:brightnessContrast bright="0" contrast="0"/>
                    </a14:imgEffect>
                  </a14:imgLayer>
                </a14:imgProps>
              </a:ext>
              <a:ext uri="{5D271038-5D71-4426-AC17-455863225451}">
                <a14:useLocalDpi xmlns="" xmlns:c="http://schemas.openxmlformats.org/drawingml/2006/chart" xmlns:cs="http://schemas.microsoft.com/office/drawing/2012/chartStyle" xmlns:ns1="http://schemas.openxmlformats.org/officeDocument/2006/extended-properties" xmlns:vt="http://schemas.openxmlformats.org/officeDocument/2006/docPropsVTypes" xmlns:a14="http://schemas.microsoft.com/office/drawing/2010/main" val="0"/>
              </a:ext>
            </a:extLst>
          </a:blip>
          <a:stretch>
            <a:fillRect/>
          </a:stretch>
        </p:blipFill>
        <p:spPr>
          <a:xfrm>
            <a:off x="1107805" y="1629098"/>
            <a:ext cx="6962879" cy="2752172"/>
          </a:xfrm>
          <a:prstGeom prst="rect">
            <a:avLst/>
          </a:prstGeom>
          <a:noFill/>
          <a:ln w="19050" cap="flat">
            <a:solidFill>
              <a:srgbClr val="000000">
                <a:alpha val="100000"/>
              </a:srgbClr>
            </a:solidFill>
            <a:prstDash val="solid"/>
            <a:round/>
          </a:ln>
          <a:effectLst>
            <a:outerShdw blurRad="50800" dir="2700000">
              <a:srgbClr val="5B5B5B">
                <a:alpha val="39999"/>
              </a:srgbClr>
            </a:outerShdw>
          </a:effectLst>
        </p:spPr>
      </p:pic>
      <p:sp>
        <p:nvSpPr>
          <p:cNvPr id="4" name="Oval 3">
            <a:extLst>
              <a:ext uri="{AA3F8106-992E-4143-9285-4663B897566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F6357F3-8B07-46CD-88D9-8C47B3B9F14D}"/>
              </a:ext>
            </a:extLst>
          </p:cNvPr>
          <p:cNvSpPr/>
          <p:nvPr/>
        </p:nvSpPr>
        <p:spPr>
          <a:xfrm>
            <a:off x="2177777" y="2000250"/>
            <a:ext cx="4551111" cy="1143000"/>
          </a:xfrm>
          <a:prstGeom prst="ellipse">
            <a:avLst/>
          </a:prstGeom>
          <a:noFill/>
          <a:ln cap="flat">
            <a:prstDash val="solid"/>
            <a:round/>
          </a:ln>
          <a:effectLst/>
        </p:spPr>
        <p:style>
          <a:lnRef idx="0">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Tree>
    <p:extLst>
      <p:ext uri="{3A090172-C756-470A-9991-F40907DB429C}">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266988427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A3049-4671-F09F-72D1-1654098BCB7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48BB954-3E4D-DFC1-BA32-CD411A4FE906}"/>
              </a:ext>
              <a:ext uri="{C395C391-01D3-49B4-A0EF-702FB97BE62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B522393-4F0A-4617-84A5-28DE1D0E5137}"/>
              </a:ext>
            </a:extLst>
          </p:cNvPr>
          <p:cNvSpPr txBox="1">
            <a:spLocks noGrp="1"/>
          </p:cNvSpPr>
          <p:nvPr/>
        </p:nvSpPr>
        <p:spPr>
          <a:xfrm>
            <a:off x="533400" y="469383"/>
            <a:ext cx="7095458" cy="578367"/>
          </a:xfrm>
          <a:prstGeom prst="rect">
            <a:avLst/>
          </a:prstGeom>
        </p:spPr>
        <p:txBody>
          <a:bodyPr vert="horz" lIns="91440" tIns="45720" rIns="91440" bIns="45720" numCol="1" spcCol="0" rtlCol="0" anchor="b">
            <a:noAutofit/>
          </a:bodyPr>
          <a:lstStyle>
            <a:lvl1pPr marL="0" lvl="0" algn="l" rtl="0">
              <a:lnSpc>
                <a:spcPct val="100000"/>
              </a:lnSpc>
              <a:spcBef>
                <a:spcPct val="0"/>
              </a:spcBef>
              <a:buNone/>
              <a:defRPr lang="en-US" sz="2800" i="0" dirty="0">
                <a:solidFill>
                  <a:schemeClr val="tx1">
                    <a:lumMod val="85000"/>
                    <a:lumOff val="15000"/>
                  </a:schemeClr>
                </a:solidFill>
                <a:latin typeface="Source Sans Pro-demi_bold"/>
              </a:defRPr>
            </a:lvl1pPr>
            <a:lvl2pPr marL="457200" lvl="1" algn="l" rtl="0">
              <a:lnSpc>
                <a:spcPct val="100000"/>
              </a:lnSpc>
              <a:defRPr lang="en-US" sz="1800" dirty="0">
                <a:solidFill>
                  <a:schemeClr val="tx1"/>
                </a:solidFill>
                <a:latin typeface="Source Sans Pro"/>
              </a:defRPr>
            </a:lvl2pPr>
            <a:lvl3pPr marL="914400" lvl="2" algn="l" rtl="0">
              <a:lnSpc>
                <a:spcPct val="100000"/>
              </a:lnSpc>
              <a:defRPr lang="en-US" sz="1800" dirty="0">
                <a:solidFill>
                  <a:schemeClr val="tx1"/>
                </a:solidFill>
                <a:latin typeface="Source Sans Pro"/>
              </a:defRPr>
            </a:lvl3pPr>
            <a:lvl4pPr marL="1371600" lvl="3" algn="l" rtl="0">
              <a:lnSpc>
                <a:spcPct val="100000"/>
              </a:lnSpc>
              <a:defRPr lang="en-US" sz="1800" dirty="0">
                <a:solidFill>
                  <a:schemeClr val="tx1"/>
                </a:solidFill>
                <a:latin typeface="Source Sans Pro"/>
              </a:defRPr>
            </a:lvl4pPr>
            <a:lvl5pPr marL="1828800" lvl="4" algn="l" rtl="0">
              <a:lnSpc>
                <a:spcPct val="100000"/>
              </a:lnSpc>
              <a:defRPr lang="en-US" sz="1800" dirty="0">
                <a:solidFill>
                  <a:schemeClr val="tx1"/>
                </a:solidFill>
                <a:latin typeface="Source Sans Pro"/>
              </a:defRPr>
            </a:lvl5pPr>
            <a:lvl6pPr marL="2286000" lvl="5" algn="l" rtl="0">
              <a:lnSpc>
                <a:spcPct val="100000"/>
              </a:lnSpc>
              <a:defRPr lang="en-US" sz="1800" dirty="0">
                <a:solidFill>
                  <a:schemeClr val="tx1"/>
                </a:solidFill>
                <a:latin typeface="Source Sans Pro"/>
              </a:defRPr>
            </a:lvl6pPr>
            <a:lvl7pPr marL="2743200" lvl="6" algn="l" rtl="0">
              <a:lnSpc>
                <a:spcPct val="100000"/>
              </a:lnSpc>
              <a:defRPr lang="en-US" sz="1800" dirty="0">
                <a:solidFill>
                  <a:schemeClr val="tx1"/>
                </a:solidFill>
                <a:latin typeface="Source Sans Pro"/>
              </a:defRPr>
            </a:lvl7pPr>
            <a:lvl8pPr marL="3200400" lvl="7" algn="l" rtl="0">
              <a:lnSpc>
                <a:spcPct val="100000"/>
              </a:lnSpc>
              <a:defRPr lang="en-US" sz="1800" dirty="0">
                <a:solidFill>
                  <a:schemeClr val="tx1"/>
                </a:solidFill>
                <a:latin typeface="Source Sans Pro"/>
              </a:defRPr>
            </a:lvl8pPr>
            <a:lvl9pPr marL="3657600" lvl="8" algn="l" rtl="0">
              <a:lnSpc>
                <a:spcPct val="100000"/>
              </a:lnSpc>
              <a:defRPr lang="en-US" sz="1800" dirty="0">
                <a:solidFill>
                  <a:schemeClr val="tx1"/>
                </a:solidFill>
                <a:latin typeface="Source Sans Pro"/>
              </a:defRPr>
            </a:lvl9pPr>
          </a:lstStyle>
          <a:p>
            <a:pPr marL="0" lvl="0" algn="l" rtl="0">
              <a:lnSpc>
                <a:spcPct val="100000"/>
              </a:lnSpc>
              <a:spcBef>
                <a:spcPct val="0"/>
              </a:spcBef>
              <a:buNone/>
              <a:defRPr lang="en-US" sz="2800" i="0" dirty="0">
                <a:solidFill>
                  <a:schemeClr val="tx1">
                    <a:lumMod val="85000"/>
                    <a:lumOff val="15000"/>
                  </a:schemeClr>
                </a:solidFill>
                <a:latin typeface="Source Sans Pro-demi_bold"/>
              </a:defRPr>
            </a:pPr>
            <a:r>
              <a:rPr lang="en-US" sz="2400" b="1" dirty="0">
                <a:latin typeface="Montserrat"/>
              </a:rPr>
              <a:t>AI-assisted alerts with dynamic baselines</a:t>
            </a:r>
          </a:p>
        </p:txBody>
      </p:sp>
      <p:sp>
        <p:nvSpPr>
          <p:cNvPr id="3" name="TextBox 2">
            <a:extLst>
              <a:ext uri="{FF2B5EF4-FFF2-40B4-BE49-F238E27FC236}">
                <a16:creationId xmlns:a16="http://schemas.microsoft.com/office/drawing/2014/main" id="{65B532CE-3D10-CB72-1850-1C533339254E}"/>
              </a:ext>
              <a:ext uri="{A8B4763B-7A27-4DBC-81F4-CD6C82CCA73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BBCB863-B9B9-4451-BD13-08A2B749D938}"/>
              </a:ext>
            </a:extLst>
          </p:cNvPr>
          <p:cNvSpPr txBox="1">
            <a:spLocks noGrp="1"/>
          </p:cNvSpPr>
          <p:nvPr/>
        </p:nvSpPr>
        <p:spPr>
          <a:xfrm>
            <a:off x="562377" y="1215927"/>
            <a:ext cx="7835360" cy="3337023"/>
          </a:xfrm>
          <a:prstGeom prst="rect">
            <a:avLst/>
          </a:prstGeom>
        </p:spPr>
        <p:txBody>
          <a:bodyPr vert="horz" lIns="91440" tIns="93600" rIns="91440" bIns="45720" numCol="1" spcCol="0" rtlCol="0" anchor="t">
            <a:noAutofit/>
          </a:bodyPr>
          <a:lstStyle>
            <a:lvl1pPr marL="342900" lvl="0" indent="-342900" algn="l" rtl="0">
              <a:lnSpc>
                <a:spcPct val="100000"/>
              </a:lnSpc>
              <a:spcBef>
                <a:spcPts val="1200"/>
              </a:spcBef>
              <a:buClr>
                <a:srgbClr val="C00000"/>
              </a:buClr>
              <a:buFont typeface="Arial"/>
              <a:buChar char="•"/>
              <a:defRPr lang="en-US" sz="1800" i="0" dirty="0">
                <a:solidFill>
                  <a:schemeClr val="tx1">
                    <a:lumMod val="85000"/>
                    <a:lumOff val="15000"/>
                  </a:schemeClr>
                </a:solidFill>
                <a:latin typeface="Source Sans Pro"/>
              </a:defRPr>
            </a:lvl1pPr>
            <a:lvl2pPr marL="742950" lvl="1" indent="-285750" algn="l" rtl="0">
              <a:lnSpc>
                <a:spcPct val="100000"/>
              </a:lnSpc>
              <a:spcBef>
                <a:spcPts val="300"/>
              </a:spcBef>
              <a:buClr>
                <a:srgbClr val="C00000"/>
              </a:buClr>
              <a:buFont typeface="Arial"/>
              <a:buChar char="•"/>
              <a:defRPr lang="en-US" sz="1600" i="0" dirty="0">
                <a:solidFill>
                  <a:schemeClr val="bg1">
                    <a:lumMod val="50000"/>
                  </a:schemeClr>
                </a:solidFill>
                <a:latin typeface="Source Sans Pro"/>
              </a:defRPr>
            </a:lvl2pPr>
            <a:lvl3pPr marL="1143000" lvl="2" indent="-228600" algn="l" rtl="0">
              <a:lnSpc>
                <a:spcPct val="100000"/>
              </a:lnSpc>
              <a:spcBef>
                <a:spcPts val="300"/>
              </a:spcBef>
              <a:buClr>
                <a:srgbClr val="C00000"/>
              </a:buClr>
              <a:buFont typeface="Arial"/>
              <a:buChar char="•"/>
              <a:defRPr lang="en-US" sz="1400" i="0" dirty="0">
                <a:solidFill>
                  <a:schemeClr val="bg1">
                    <a:lumMod val="50000"/>
                  </a:schemeClr>
                </a:solidFill>
                <a:latin typeface="Source Sans Pro"/>
              </a:defRPr>
            </a:lvl3pPr>
            <a:lvl4pPr marL="1600200" lvl="3" indent="-228600" algn="l" rtl="0">
              <a:lnSpc>
                <a:spcPct val="100000"/>
              </a:lnSpc>
              <a:spcBef>
                <a:spcPts val="300"/>
              </a:spcBef>
              <a:buClr>
                <a:srgbClr val="C00000"/>
              </a:buClr>
              <a:buFont typeface="Arial"/>
              <a:buChar char="•"/>
              <a:defRPr lang="en-US" sz="1200" i="0" dirty="0">
                <a:solidFill>
                  <a:schemeClr val="bg1">
                    <a:lumMod val="50000"/>
                  </a:schemeClr>
                </a:solidFill>
                <a:latin typeface="Source Sans Pro"/>
              </a:defRPr>
            </a:lvl4pPr>
            <a:lvl5pPr marL="2057400" lvl="4" indent="-228600" algn="l" rtl="0">
              <a:lnSpc>
                <a:spcPct val="100000"/>
              </a:lnSpc>
              <a:spcBef>
                <a:spcPts val="300"/>
              </a:spcBef>
              <a:buClr>
                <a:srgbClr val="C00000"/>
              </a:buClr>
              <a:buFont typeface="Arial"/>
              <a:buChar char="•"/>
              <a:defRPr lang="en-US" sz="1000" i="0" dirty="0">
                <a:solidFill>
                  <a:schemeClr val="bg1">
                    <a:lumMod val="50000"/>
                  </a:schemeClr>
                </a:solidFill>
                <a:latin typeface="Source Sans Pro"/>
              </a:defRPr>
            </a:lvl5pPr>
            <a:lvl6pPr marL="2514600" lvl="5" indent="-228600" algn="l" rtl="0">
              <a:lnSpc>
                <a:spcPct val="100000"/>
              </a:lnSpc>
              <a:spcBef>
                <a:spcPct val="20000"/>
              </a:spcBef>
              <a:buFont typeface="Arial"/>
              <a:buChar char="-"/>
              <a:defRPr lang="en-US" sz="1000" i="0" dirty="0">
                <a:solidFill>
                  <a:schemeClr val="bg1">
                    <a:lumMod val="50000"/>
                  </a:schemeClr>
                </a:solidFill>
                <a:latin typeface="Source Sans Pro"/>
              </a:defRPr>
            </a:lvl6pPr>
            <a:lvl7pPr marL="2971800" lvl="6" indent="-228600" algn="l" rtl="0">
              <a:lnSpc>
                <a:spcPct val="100000"/>
              </a:lnSpc>
              <a:spcBef>
                <a:spcPct val="20000"/>
              </a:spcBef>
              <a:buFont typeface="Arial"/>
              <a:buChar char="-"/>
              <a:defRPr lang="en-US" sz="1000" i="0" dirty="0">
                <a:solidFill>
                  <a:schemeClr val="bg1">
                    <a:lumMod val="50000"/>
                  </a:schemeClr>
                </a:solidFill>
                <a:latin typeface="Source Sans Pro"/>
              </a:defRPr>
            </a:lvl7pPr>
            <a:lvl8pPr marL="3429000" lvl="7" indent="-228600" algn="l" rtl="0">
              <a:lnSpc>
                <a:spcPct val="100000"/>
              </a:lnSpc>
              <a:spcBef>
                <a:spcPct val="20000"/>
              </a:spcBef>
              <a:buFont typeface="Arial"/>
              <a:buChar char="-"/>
              <a:defRPr lang="en-US" sz="1000" i="0" dirty="0">
                <a:solidFill>
                  <a:schemeClr val="bg1">
                    <a:lumMod val="50000"/>
                  </a:schemeClr>
                </a:solidFill>
                <a:latin typeface="Source Sans Pro"/>
              </a:defRPr>
            </a:lvl8pPr>
            <a:lvl9pPr marL="3886200" lvl="8" indent="-228600" algn="l" rtl="0">
              <a:lnSpc>
                <a:spcPct val="100000"/>
              </a:lnSpc>
              <a:spcBef>
                <a:spcPct val="20000"/>
              </a:spcBef>
              <a:buFont typeface="Arial"/>
              <a:buChar char="-"/>
              <a:defRPr lang="en-US" sz="1000" i="0" dirty="0">
                <a:solidFill>
                  <a:schemeClr val="bg1">
                    <a:lumMod val="50000"/>
                  </a:schemeClr>
                </a:solidFill>
                <a:latin typeface="Source Sans Pro"/>
              </a:defRPr>
            </a:lvl9pPr>
          </a:lstStyle>
          <a:p>
            <a:pPr>
              <a:buNone/>
            </a:pPr>
            <a:r>
              <a:rPr lang="en-US" sz="1400" b="1" dirty="0">
                <a:latin typeface="Open Sans" panose="020B0606030504020204" pitchFamily="34" charset="0"/>
                <a:ea typeface="Open Sans" panose="020B0606030504020204" pitchFamily="34" charset="0"/>
                <a:cs typeface="Open Sans" panose="020B0606030504020204" pitchFamily="34" charset="0"/>
              </a:rPr>
              <a:t>Smarter anomaly detection with AI</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Leverage machine learning to automatically learn performance patterns over time.</a:t>
            </a:r>
          </a:p>
          <a:p>
            <a:pPr>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Detect deviations from historical trends using dynamic baselines, instead of relying solely on static thresholds.</a:t>
            </a:r>
          </a:p>
          <a:p>
            <a:pPr>
              <a:buNone/>
            </a:pPr>
            <a:r>
              <a:rPr lang="en-US" sz="1400" b="1" dirty="0">
                <a:latin typeface="Open Sans" panose="020B0606030504020204" pitchFamily="34" charset="0"/>
                <a:ea typeface="Open Sans" panose="020B0606030504020204" pitchFamily="34" charset="0"/>
                <a:cs typeface="Open Sans" panose="020B0606030504020204" pitchFamily="34" charset="0"/>
              </a:rPr>
              <a:t>Reduce false positives</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Alerts are triggered only for true anomalies, not typical fluctuations—minimizing alert noise and enhancing accuracy.</a:t>
            </a:r>
          </a:p>
          <a:p>
            <a:pPr>
              <a:buNone/>
            </a:pPr>
            <a:r>
              <a:rPr lang="en-US" sz="1400" b="1" dirty="0">
                <a:latin typeface="Open Sans" panose="020B0606030504020204" pitchFamily="34" charset="0"/>
                <a:ea typeface="Open Sans" panose="020B0606030504020204" pitchFamily="34" charset="0"/>
                <a:cs typeface="Open Sans" panose="020B0606030504020204" pitchFamily="34" charset="0"/>
              </a:rPr>
              <a:t>Context-rich alerts</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Alerts come with contextual data (e.g., which metric, how far it deviated, historical comparison) to aid in faster root cause analysis.</a:t>
            </a:r>
          </a:p>
        </p:txBody>
      </p:sp>
    </p:spTree>
    <p:extLst>
      <p:ext uri="{BB962C8B-B14F-4D97-AF65-F5344CB8AC3E}">
        <p14:creationId xmlns:p14="http://schemas.microsoft.com/office/powerpoint/2010/main" val="3955291299"/>
      </p:ext>
      <p:ext uri="{5E412A94-B326-4C88-95AA-FD49CDD65F1B}">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6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B1624798-3E12-439F-A7B9-9A993550C9C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7232E12-41B8-4DA4-9C79-CF62A14C5334}"/>
              </a:ext>
            </a:extLst>
          </p:cNvPr>
          <p:cNvSpPr>
            <a:spLocks noGrp="1"/>
          </p:cNvSpPr>
          <p:nvPr>
            <p:ph type="title"/>
          </p:nvPr>
        </p:nvSpPr>
        <p:spPr>
          <a:xfrm>
            <a:off x="762000" y="349044"/>
            <a:ext cx="7620000" cy="857250"/>
          </a:xfrm>
        </p:spPr>
        <p:txBody>
          <a:bodyPr vert="horz" rtlCol="0" anchor="b">
            <a:normAutofit/>
          </a:bodyPr>
          <a:lstStyle/>
          <a:p>
            <a:r>
              <a:rPr lang="en-US" b="1"/>
              <a:t>Dynamic </a:t>
            </a:r>
            <a:r>
              <a:rPr lang="en-US" b="1" err="1"/>
              <a:t>baselining</a:t>
            </a:r>
          </a:p>
        </p:txBody>
      </p:sp>
      <p:pic>
        <p:nvPicPr>
          <p:cNvPr id="3" name="Text Placeholder 2">
            <a:extLst>
              <a:ext uri="{0FDC8693-0F78-4EA6-B31E-13F38D4F8A97}">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39E00F8-39E8-47C5-8A78-B0C7988302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p:blipFill>
        <p:spPr>
          <a:xfrm>
            <a:off x="762000" y="1524000"/>
            <a:ext cx="7620000" cy="2857500"/>
          </a:xfrm>
          <a:prstGeom prst="rect">
            <a:avLst/>
          </a:prstGeom>
          <a:noFill/>
          <a:ln w="19050" cap="flat">
            <a:solidFill>
              <a:srgbClr val="000000">
                <a:alpha val="100000"/>
              </a:srgbClr>
            </a:solidFill>
            <a:prstDash val="solid"/>
            <a:round/>
          </a:ln>
          <a:effectLst>
            <a:outerShdw blurRad="50800" dir="2700000">
              <a:srgbClr val="5B5B5B">
                <a:alpha val="39999"/>
              </a:srgbClr>
            </a:outerShdw>
          </a:effectLst>
        </p:spPr>
      </p:pic>
    </p:spTree>
    <p:extLst>
      <p:ext uri="{C6EAFDAB-DE9C-4A21-850D-AD83F1C856F5}">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266988427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25">
    <p:bg>
      <p:bgPr>
        <a:solidFill>
          <a:schemeClr val="bg1"/>
        </a:solidFill>
        <a:effectLst/>
      </p:bgPr>
    </p:bg>
    <p:spTree>
      <p:nvGrpSpPr>
        <p:cNvPr id="1" name=""/>
        <p:cNvGrpSpPr/>
        <p:nvPr/>
      </p:nvGrpSpPr>
      <p:grpSpPr>
        <a:xfrm>
          <a:off x="0" y="0"/>
          <a:ext cx="0" cy="0"/>
          <a:chOff x="0" y="0"/>
          <a:chExt cx="0" cy="0"/>
        </a:xfrm>
      </p:grpSpPr>
      <p:sp>
        <p:nvSpPr>
          <p:cNvPr id="2" name="Title 1">
            <a:extLst>
              <a:ext uri="{7C4205C3-AC5A-4069-988A-F9A5A1DBE8E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E725396-C5DC-4612-A55F-4B7D3DA4A017}"/>
              </a:ext>
            </a:extLst>
          </p:cNvPr>
          <p:cNvSpPr>
            <a:spLocks noGrp="1"/>
          </p:cNvSpPr>
          <p:nvPr>
            <p:ph type="title"/>
          </p:nvPr>
        </p:nvSpPr>
        <p:spPr>
          <a:xfrm>
            <a:off x="722023" y="500005"/>
            <a:ext cx="7363852" cy="444160"/>
          </a:xfrm>
          <a:prstGeom prst="rect">
            <a:avLst/>
          </a:prstGeom>
        </p:spPr>
        <p:txBody>
          <a:bodyPr vert="horz" rtlCol="0"/>
          <a:lstStyle/>
          <a:p>
            <a:pPr algn="ctr"/>
            <a:r>
              <a:rPr lang="en-US" sz="2400" b="1" dirty="0">
                <a:latin typeface="Montserrat"/>
              </a:rPr>
              <a:t>Automate corrective actions </a:t>
            </a:r>
          </a:p>
        </p:txBody>
      </p:sp>
      <p:sp>
        <p:nvSpPr>
          <p:cNvPr id="3" name="Oval 2">
            <a:extLst>
              <a:ext uri="{D0E41BE2-9183-4BF6-8092-066E4323631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69464B2-7656-4416-8170-F17D8AE1892C}"/>
              </a:ext>
            </a:extLst>
          </p:cNvPr>
          <p:cNvSpPr/>
          <p:nvPr/>
        </p:nvSpPr>
        <p:spPr>
          <a:xfrm>
            <a:off x="2177777" y="2000250"/>
            <a:ext cx="4551111" cy="1143000"/>
          </a:xfrm>
          <a:prstGeom prst="ellipse">
            <a:avLst/>
          </a:prstGeom>
          <a:noFill/>
          <a:ln cap="flat">
            <a:prstDash val="solid"/>
            <a:round/>
          </a:ln>
          <a:effectLst/>
        </p:spPr>
        <p:style>
          <a:lnRef idx="0">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4" name="Picture 3">
            <a:extLst>
              <a:ext uri="{656AC4BE-B3FB-4CF5-8E99-E4D4F48FABE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9A33B63-1B58-4B02-A726-E008B4936AA3}"/>
              </a:ext>
            </a:extLst>
          </p:cNvPr>
          <p:cNvPicPr>
            <a:picLocks noGrp="1" noChangeAspect="1"/>
          </p:cNvPicPr>
          <p:nvPr/>
        </p:nvPicPr>
        <p:blipFill>
          <a:blip r:embed="rId2">
            <a:lum/>
            <a:extLst>
              <a:ext uri="{99D9A8AD-9D46-4E32-B353-7FAA171DC286}">
                <a14:imgProps xmlns="" xmlns:c="http://schemas.openxmlformats.org/drawingml/2006/chart" xmlns:cs="http://schemas.microsoft.com/office/drawing/2012/chartStyle" xmlns:ns1="http://schemas.openxmlformats.org/officeDocument/2006/extended-properties" xmlns:vt="http://schemas.openxmlformats.org/officeDocument/2006/docPropsVTypes" xmlns:a14="http://schemas.microsoft.com/office/drawing/2010/main">
                  <a14:imgLayer>
                    <a14:imgEffect>
                      <a14:brightnessContrast bright="0" contrast="0"/>
                    </a14:imgEffect>
                  </a14:imgLayer>
                </a14:imgProps>
              </a:ext>
              <a:ext uri="{1D6A8421-EBC5-4924-A69C-23D13760A84D}">
                <a14:useLocalDpi xmlns="" xmlns:c="http://schemas.openxmlformats.org/drawingml/2006/chart" xmlns:cs="http://schemas.microsoft.com/office/drawing/2012/chartStyle" xmlns:ns1="http://schemas.openxmlformats.org/officeDocument/2006/extended-properties" xmlns:vt="http://schemas.openxmlformats.org/officeDocument/2006/docPropsVTypes" xmlns:a14="http://schemas.microsoft.com/office/drawing/2010/main" val="0"/>
              </a:ext>
            </a:extLst>
          </a:blip>
          <a:srcRect t="-450" b="110"/>
          <a:stretch>
            <a:fillRect/>
          </a:stretch>
        </p:blipFill>
        <p:spPr>
          <a:xfrm>
            <a:off x="878843" y="1286713"/>
            <a:ext cx="7386322" cy="3289173"/>
          </a:xfrm>
          <a:prstGeom prst="rect">
            <a:avLst/>
          </a:prstGeom>
          <a:noFill/>
          <a:ln w="19050" cap="flat">
            <a:solidFill>
              <a:srgbClr val="000000">
                <a:alpha val="100000"/>
              </a:srgbClr>
            </a:solidFill>
            <a:prstDash val="solid"/>
            <a:round/>
          </a:ln>
          <a:effectLst>
            <a:outerShdw blurRad="50800" dir="2700000">
              <a:srgbClr val="5B5B5B">
                <a:alpha val="39999"/>
              </a:srgbClr>
            </a:outerShdw>
          </a:effectLst>
        </p:spPr>
      </p:pic>
    </p:spTree>
    <p:extLst>
      <p:ext uri="{B7D72B55-0397-4208-8D5A-9ECA33F3D72B}">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26698842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2" name="TextBox 1">
            <a:extLst>
              <a:ext uri="{455F7776-5B41-4BAC-A5A2-0269FF66E8C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107C342-882D-46FB-A601-C9270717F455}"/>
              </a:ext>
            </a:extLst>
          </p:cNvPr>
          <p:cNvSpPr txBox="1">
            <a:spLocks noGrp="1"/>
          </p:cNvSpPr>
          <p:nvPr/>
        </p:nvSpPr>
        <p:spPr>
          <a:xfrm>
            <a:off x="580672" y="643985"/>
            <a:ext cx="7095458" cy="578367"/>
          </a:xfrm>
          <a:prstGeom prst="rect">
            <a:avLst/>
          </a:prstGeom>
        </p:spPr>
        <p:txBody>
          <a:bodyPr vert="horz" lIns="91440" tIns="45720" rIns="91440" bIns="45720" numCol="1" spcCol="0" rtlCol="0" anchor="b">
            <a:noAutofit/>
          </a:bodyPr>
          <a:lstStyle>
            <a:lvl1pPr marL="0" lvl="0" algn="l" rtl="0">
              <a:lnSpc>
                <a:spcPct val="100000"/>
              </a:lnSpc>
              <a:spcBef>
                <a:spcPct val="0"/>
              </a:spcBef>
              <a:buNone/>
              <a:defRPr lang="en-US" sz="2800" i="0" dirty="0">
                <a:solidFill>
                  <a:schemeClr val="tx1">
                    <a:lumMod val="85000"/>
                    <a:lumOff val="15000"/>
                  </a:schemeClr>
                </a:solidFill>
                <a:latin typeface="Source Sans Pro-demi_bold"/>
              </a:defRPr>
            </a:lvl1pPr>
            <a:lvl2pPr marL="457200" lvl="1" algn="l" rtl="0">
              <a:lnSpc>
                <a:spcPct val="100000"/>
              </a:lnSpc>
              <a:defRPr lang="en-US" sz="1800" dirty="0">
                <a:solidFill>
                  <a:schemeClr val="tx1"/>
                </a:solidFill>
                <a:latin typeface="Source Sans Pro"/>
              </a:defRPr>
            </a:lvl2pPr>
            <a:lvl3pPr marL="914400" lvl="2" algn="l" rtl="0">
              <a:lnSpc>
                <a:spcPct val="100000"/>
              </a:lnSpc>
              <a:defRPr lang="en-US" sz="1800" dirty="0">
                <a:solidFill>
                  <a:schemeClr val="tx1"/>
                </a:solidFill>
                <a:latin typeface="Source Sans Pro"/>
              </a:defRPr>
            </a:lvl3pPr>
            <a:lvl4pPr marL="1371600" lvl="3" algn="l" rtl="0">
              <a:lnSpc>
                <a:spcPct val="100000"/>
              </a:lnSpc>
              <a:defRPr lang="en-US" sz="1800" dirty="0">
                <a:solidFill>
                  <a:schemeClr val="tx1"/>
                </a:solidFill>
                <a:latin typeface="Source Sans Pro"/>
              </a:defRPr>
            </a:lvl4pPr>
            <a:lvl5pPr marL="1828800" lvl="4" algn="l" rtl="0">
              <a:lnSpc>
                <a:spcPct val="100000"/>
              </a:lnSpc>
              <a:defRPr lang="en-US" sz="1800" dirty="0">
                <a:solidFill>
                  <a:schemeClr val="tx1"/>
                </a:solidFill>
                <a:latin typeface="Source Sans Pro"/>
              </a:defRPr>
            </a:lvl5pPr>
            <a:lvl6pPr marL="2286000" lvl="5" algn="l" rtl="0">
              <a:lnSpc>
                <a:spcPct val="100000"/>
              </a:lnSpc>
              <a:defRPr lang="en-US" sz="1800" dirty="0">
                <a:solidFill>
                  <a:schemeClr val="tx1"/>
                </a:solidFill>
                <a:latin typeface="Source Sans Pro"/>
              </a:defRPr>
            </a:lvl6pPr>
            <a:lvl7pPr marL="2743200" lvl="6" algn="l" rtl="0">
              <a:lnSpc>
                <a:spcPct val="100000"/>
              </a:lnSpc>
              <a:defRPr lang="en-US" sz="1800" dirty="0">
                <a:solidFill>
                  <a:schemeClr val="tx1"/>
                </a:solidFill>
                <a:latin typeface="Source Sans Pro"/>
              </a:defRPr>
            </a:lvl7pPr>
            <a:lvl8pPr marL="3200400" lvl="7" algn="l" rtl="0">
              <a:lnSpc>
                <a:spcPct val="100000"/>
              </a:lnSpc>
              <a:defRPr lang="en-US" sz="1800" dirty="0">
                <a:solidFill>
                  <a:schemeClr val="tx1"/>
                </a:solidFill>
                <a:latin typeface="Source Sans Pro"/>
              </a:defRPr>
            </a:lvl8pPr>
            <a:lvl9pPr marL="3657600" lvl="8" algn="l" rtl="0">
              <a:lnSpc>
                <a:spcPct val="100000"/>
              </a:lnSpc>
              <a:defRPr lang="en-US" sz="1800" dirty="0">
                <a:solidFill>
                  <a:schemeClr val="tx1"/>
                </a:solidFill>
                <a:latin typeface="Source Sans Pro"/>
              </a:defRPr>
            </a:lvl9pPr>
          </a:lstStyle>
          <a:p>
            <a:pPr marL="0" lvl="0" algn="l" rtl="0">
              <a:lnSpc>
                <a:spcPct val="100000"/>
              </a:lnSpc>
              <a:spcBef>
                <a:spcPct val="0"/>
              </a:spcBef>
              <a:buNone/>
              <a:defRPr lang="en-US" sz="2800" i="0" dirty="0">
                <a:solidFill>
                  <a:schemeClr val="tx1">
                    <a:lumMod val="85000"/>
                    <a:lumOff val="15000"/>
                  </a:schemeClr>
                </a:solidFill>
                <a:latin typeface="Source Sans Pro-demi_bold"/>
              </a:defRPr>
            </a:pPr>
            <a:r>
              <a:rPr lang="en-US" sz="2400" b="1" dirty="0">
                <a:latin typeface="Open Sans"/>
              </a:rPr>
              <a:t>Who uses Applications Manager</a:t>
            </a:r>
          </a:p>
        </p:txBody>
      </p:sp>
      <p:sp>
        <p:nvSpPr>
          <p:cNvPr id="3" name="TextBox 2">
            <a:extLst>
              <a:ext uri="{3AA951B2-8B31-4C77-92E9-93CD9B92165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DCA6C67-9252-4B8E-810D-4E7AE956DE4E}"/>
              </a:ext>
            </a:extLst>
          </p:cNvPr>
          <p:cNvSpPr txBox="1">
            <a:spLocks noGrp="1"/>
          </p:cNvSpPr>
          <p:nvPr/>
        </p:nvSpPr>
        <p:spPr>
          <a:xfrm>
            <a:off x="704221" y="1399660"/>
            <a:ext cx="7835360" cy="3324310"/>
          </a:xfrm>
          <a:prstGeom prst="rect">
            <a:avLst/>
          </a:prstGeom>
        </p:spPr>
        <p:txBody>
          <a:bodyPr vert="horz" lIns="91440" tIns="93600" rIns="91440" bIns="45720" numCol="1" spcCol="0" rtlCol="0" anchor="t">
            <a:noAutofit/>
          </a:bodyPr>
          <a:lstStyle>
            <a:lvl1pPr marL="342900" lvl="0" indent="-342900" algn="l" rtl="0">
              <a:lnSpc>
                <a:spcPct val="100000"/>
              </a:lnSpc>
              <a:spcBef>
                <a:spcPts val="1200"/>
              </a:spcBef>
              <a:buClr>
                <a:srgbClr val="C00000"/>
              </a:buClr>
              <a:buFont typeface="Arial"/>
              <a:buChar char="•"/>
              <a:defRPr lang="en-US" sz="1800" i="0" dirty="0">
                <a:solidFill>
                  <a:schemeClr val="tx1">
                    <a:lumMod val="85000"/>
                    <a:lumOff val="15000"/>
                  </a:schemeClr>
                </a:solidFill>
                <a:latin typeface="Source Sans Pro"/>
              </a:defRPr>
            </a:lvl1pPr>
            <a:lvl2pPr marL="742950" lvl="1" indent="-285750" algn="l" rtl="0">
              <a:lnSpc>
                <a:spcPct val="100000"/>
              </a:lnSpc>
              <a:spcBef>
                <a:spcPts val="300"/>
              </a:spcBef>
              <a:buClr>
                <a:srgbClr val="C00000"/>
              </a:buClr>
              <a:buFont typeface="Arial"/>
              <a:buChar char="•"/>
              <a:defRPr lang="en-US" sz="1600" i="0" dirty="0">
                <a:solidFill>
                  <a:schemeClr val="bg1">
                    <a:lumMod val="50000"/>
                  </a:schemeClr>
                </a:solidFill>
                <a:latin typeface="Source Sans Pro"/>
              </a:defRPr>
            </a:lvl2pPr>
            <a:lvl3pPr marL="1143000" lvl="2" indent="-228600" algn="l" rtl="0">
              <a:lnSpc>
                <a:spcPct val="100000"/>
              </a:lnSpc>
              <a:spcBef>
                <a:spcPts val="300"/>
              </a:spcBef>
              <a:buClr>
                <a:srgbClr val="C00000"/>
              </a:buClr>
              <a:buFont typeface="Arial"/>
              <a:buChar char="•"/>
              <a:defRPr lang="en-US" sz="1400" i="0" dirty="0">
                <a:solidFill>
                  <a:schemeClr val="bg1">
                    <a:lumMod val="50000"/>
                  </a:schemeClr>
                </a:solidFill>
                <a:latin typeface="Source Sans Pro"/>
              </a:defRPr>
            </a:lvl3pPr>
            <a:lvl4pPr marL="1600200" lvl="3" indent="-228600" algn="l" rtl="0">
              <a:lnSpc>
                <a:spcPct val="100000"/>
              </a:lnSpc>
              <a:spcBef>
                <a:spcPts val="300"/>
              </a:spcBef>
              <a:buClr>
                <a:srgbClr val="C00000"/>
              </a:buClr>
              <a:buFont typeface="Arial"/>
              <a:buChar char="•"/>
              <a:defRPr lang="en-US" sz="1200" i="0" dirty="0">
                <a:solidFill>
                  <a:schemeClr val="bg1">
                    <a:lumMod val="50000"/>
                  </a:schemeClr>
                </a:solidFill>
                <a:latin typeface="Source Sans Pro"/>
              </a:defRPr>
            </a:lvl4pPr>
            <a:lvl5pPr marL="2057400" lvl="4" indent="-228600" algn="l" rtl="0">
              <a:lnSpc>
                <a:spcPct val="100000"/>
              </a:lnSpc>
              <a:spcBef>
                <a:spcPts val="300"/>
              </a:spcBef>
              <a:buClr>
                <a:srgbClr val="C00000"/>
              </a:buClr>
              <a:buFont typeface="Arial"/>
              <a:buChar char="•"/>
              <a:defRPr lang="en-US" sz="1000" i="0" dirty="0">
                <a:solidFill>
                  <a:schemeClr val="bg1">
                    <a:lumMod val="50000"/>
                  </a:schemeClr>
                </a:solidFill>
                <a:latin typeface="Source Sans Pro"/>
              </a:defRPr>
            </a:lvl5pPr>
            <a:lvl6pPr marL="2514600" lvl="5" indent="-228600" algn="l" rtl="0">
              <a:lnSpc>
                <a:spcPct val="100000"/>
              </a:lnSpc>
              <a:spcBef>
                <a:spcPct val="20000"/>
              </a:spcBef>
              <a:buFont typeface="Arial"/>
              <a:buChar char="-"/>
              <a:defRPr lang="en-US" sz="1000" i="0" dirty="0">
                <a:solidFill>
                  <a:schemeClr val="bg1">
                    <a:lumMod val="50000"/>
                  </a:schemeClr>
                </a:solidFill>
                <a:latin typeface="Source Sans Pro"/>
              </a:defRPr>
            </a:lvl6pPr>
            <a:lvl7pPr marL="2971800" lvl="6" indent="-228600" algn="l" rtl="0">
              <a:lnSpc>
                <a:spcPct val="100000"/>
              </a:lnSpc>
              <a:spcBef>
                <a:spcPct val="20000"/>
              </a:spcBef>
              <a:buFont typeface="Arial"/>
              <a:buChar char="-"/>
              <a:defRPr lang="en-US" sz="1000" i="0" dirty="0">
                <a:solidFill>
                  <a:schemeClr val="bg1">
                    <a:lumMod val="50000"/>
                  </a:schemeClr>
                </a:solidFill>
                <a:latin typeface="Source Sans Pro"/>
              </a:defRPr>
            </a:lvl7pPr>
            <a:lvl8pPr marL="3429000" lvl="7" indent="-228600" algn="l" rtl="0">
              <a:lnSpc>
                <a:spcPct val="100000"/>
              </a:lnSpc>
              <a:spcBef>
                <a:spcPct val="20000"/>
              </a:spcBef>
              <a:buFont typeface="Arial"/>
              <a:buChar char="-"/>
              <a:defRPr lang="en-US" sz="1000" i="0" dirty="0">
                <a:solidFill>
                  <a:schemeClr val="bg1">
                    <a:lumMod val="50000"/>
                  </a:schemeClr>
                </a:solidFill>
                <a:latin typeface="Source Sans Pro"/>
              </a:defRPr>
            </a:lvl8pPr>
            <a:lvl9pPr marL="3886200" lvl="8" indent="-228600" algn="l" rtl="0">
              <a:lnSpc>
                <a:spcPct val="100000"/>
              </a:lnSpc>
              <a:spcBef>
                <a:spcPct val="20000"/>
              </a:spcBef>
              <a:buFont typeface="Arial"/>
              <a:buChar char="-"/>
              <a:defRPr lang="en-US" sz="1000" i="0" dirty="0">
                <a:solidFill>
                  <a:schemeClr val="bg1">
                    <a:lumMod val="50000"/>
                  </a:schemeClr>
                </a:solidFill>
                <a:latin typeface="Source Sans Pro"/>
              </a:defRPr>
            </a:lvl9pPr>
          </a:lstStyle>
          <a:p>
            <a:pPr marL="114300" lvl="0" indent="-114300" algn="l" rtl="0">
              <a:lnSpc>
                <a:spcPct val="125000"/>
              </a:lnSpc>
              <a:spcBef>
                <a:spcPts val="1200"/>
              </a:spcBef>
              <a:buClr>
                <a:schemeClr val="tx1"/>
              </a:buClr>
              <a:buFont typeface="Arial"/>
              <a:buChar char="•"/>
              <a:defRPr lang="en-US" sz="1800" i="0" dirty="0">
                <a:solidFill>
                  <a:schemeClr val="tx1">
                    <a:lumMod val="85000"/>
                    <a:lumOff val="15000"/>
                    <a:lumMod val="85000"/>
                    <a:lumOff val="15000"/>
                  </a:schemeClr>
                </a:solidFill>
                <a:latin typeface="+mn-lt"/>
              </a:defRPr>
            </a:pPr>
            <a:r>
              <a:rPr lang="en-US" sz="1400" b="0" i="0" u="none" strike="noStrike" dirty="0">
                <a:solidFill>
                  <a:schemeClr val="tx1"/>
                </a:solidFill>
                <a:latin typeface="Open Sans"/>
              </a:rPr>
              <a:t>IT Operations</a:t>
            </a:r>
          </a:p>
          <a:p>
            <a:pPr marL="114300" lvl="0" indent="-114300" algn="l" rtl="0">
              <a:lnSpc>
                <a:spcPct val="125000"/>
              </a:lnSpc>
              <a:spcBef>
                <a:spcPts val="1200"/>
              </a:spcBef>
              <a:buClr>
                <a:schemeClr val="tx1"/>
              </a:buClr>
              <a:buFont typeface="Arial"/>
              <a:buChar char="•"/>
              <a:defRPr lang="en-US" sz="1800" i="0" dirty="0">
                <a:solidFill>
                  <a:schemeClr val="tx1">
                    <a:lumMod val="85000"/>
                    <a:lumOff val="15000"/>
                    <a:lumMod val="85000"/>
                    <a:lumOff val="15000"/>
                  </a:schemeClr>
                </a:solidFill>
                <a:latin typeface="+mn-lt"/>
              </a:defRPr>
            </a:pPr>
            <a:r>
              <a:rPr lang="en-US" sz="1400" b="0" i="0" u="none" strike="noStrike" dirty="0" err="1">
                <a:solidFill>
                  <a:schemeClr val="tx1"/>
                </a:solidFill>
                <a:latin typeface="Open Sans"/>
              </a:rPr>
              <a:t>DevOps</a:t>
            </a:r>
            <a:r>
              <a:rPr lang="en-US" sz="1400" b="0" i="0" u="none" strike="noStrike" dirty="0">
                <a:solidFill>
                  <a:schemeClr val="tx1"/>
                </a:solidFill>
                <a:latin typeface="Open Sans"/>
              </a:rPr>
              <a:t> Engineers</a:t>
            </a:r>
          </a:p>
          <a:p>
            <a:pPr marL="114300" lvl="0" indent="-114300" algn="l" rtl="0">
              <a:lnSpc>
                <a:spcPct val="125000"/>
              </a:lnSpc>
              <a:spcBef>
                <a:spcPts val="1200"/>
              </a:spcBef>
              <a:buClr>
                <a:schemeClr val="tx1"/>
              </a:buClr>
              <a:buFont typeface="Arial"/>
              <a:buChar char="•"/>
              <a:defRPr lang="en-US" sz="1800" i="0" dirty="0">
                <a:solidFill>
                  <a:schemeClr val="tx1">
                    <a:lumMod val="85000"/>
                    <a:lumOff val="15000"/>
                    <a:lumMod val="85000"/>
                    <a:lumOff val="15000"/>
                  </a:schemeClr>
                </a:solidFill>
                <a:latin typeface="+mn-lt"/>
              </a:defRPr>
            </a:pPr>
            <a:r>
              <a:rPr lang="en-US" sz="1400" b="0" i="0" u="none" strike="noStrike" dirty="0">
                <a:solidFill>
                  <a:schemeClr val="tx1"/>
                </a:solidFill>
                <a:latin typeface="Open Sans"/>
              </a:rPr>
              <a:t>Site Reliability Engineers</a:t>
            </a:r>
          </a:p>
          <a:p>
            <a:pPr marL="114300" lvl="0" indent="-114300" algn="l" rtl="0">
              <a:lnSpc>
                <a:spcPct val="125000"/>
              </a:lnSpc>
              <a:spcBef>
                <a:spcPts val="1200"/>
              </a:spcBef>
              <a:buClr>
                <a:schemeClr val="tx1"/>
              </a:buClr>
              <a:buFont typeface="Arial"/>
              <a:buChar char="•"/>
              <a:defRPr lang="en-US" sz="1800" i="0" dirty="0">
                <a:solidFill>
                  <a:schemeClr val="tx1">
                    <a:lumMod val="85000"/>
                    <a:lumOff val="15000"/>
                    <a:lumMod val="85000"/>
                    <a:lumOff val="15000"/>
                  </a:schemeClr>
                </a:solidFill>
                <a:latin typeface="+mn-lt"/>
              </a:defRPr>
            </a:pPr>
            <a:r>
              <a:rPr lang="en-US" sz="1400" b="0" i="0" u="none" strike="noStrike" dirty="0" err="1">
                <a:solidFill>
                  <a:schemeClr val="tx1"/>
                </a:solidFill>
                <a:latin typeface="Open Sans"/>
              </a:rPr>
              <a:t>DBAs</a:t>
            </a:r>
          </a:p>
          <a:p>
            <a:pPr marL="114300" lvl="0" indent="-114300" algn="l" rtl="0">
              <a:lnSpc>
                <a:spcPct val="125000"/>
              </a:lnSpc>
              <a:spcBef>
                <a:spcPts val="1200"/>
              </a:spcBef>
              <a:buClr>
                <a:schemeClr val="tx1"/>
              </a:buClr>
              <a:buFont typeface="Arial"/>
              <a:buChar char="•"/>
              <a:defRPr lang="en-US" sz="1800" i="0" dirty="0">
                <a:solidFill>
                  <a:schemeClr val="tx1">
                    <a:lumMod val="85000"/>
                    <a:lumOff val="15000"/>
                    <a:lumMod val="85000"/>
                    <a:lumOff val="15000"/>
                  </a:schemeClr>
                </a:solidFill>
                <a:latin typeface="+mn-lt"/>
              </a:defRPr>
            </a:pPr>
            <a:r>
              <a:rPr lang="en-US" sz="1400" b="0" i="0" u="none" strike="noStrike" dirty="0">
                <a:solidFill>
                  <a:schemeClr val="tx1"/>
                </a:solidFill>
                <a:latin typeface="Open Sans"/>
              </a:rPr>
              <a:t>Production Support</a:t>
            </a:r>
          </a:p>
          <a:p>
            <a:pPr marL="114300" lvl="0" indent="-114300" algn="l" rtl="0">
              <a:lnSpc>
                <a:spcPct val="125000"/>
              </a:lnSpc>
              <a:spcBef>
                <a:spcPts val="1200"/>
              </a:spcBef>
              <a:buClr>
                <a:schemeClr val="tx1"/>
              </a:buClr>
              <a:buFont typeface="Arial"/>
              <a:buChar char="•"/>
              <a:defRPr lang="en-US" sz="1800" i="0" dirty="0">
                <a:solidFill>
                  <a:schemeClr val="tx1">
                    <a:lumMod val="85000"/>
                    <a:lumOff val="15000"/>
                    <a:lumMod val="85000"/>
                    <a:lumOff val="15000"/>
                  </a:schemeClr>
                </a:solidFill>
                <a:latin typeface="+mn-lt"/>
              </a:defRPr>
            </a:pPr>
            <a:r>
              <a:rPr lang="en-US" sz="1400" b="0" i="0" u="none" strike="noStrike" dirty="0" err="1">
                <a:solidFill>
                  <a:schemeClr val="tx1"/>
                </a:solidFill>
                <a:latin typeface="Open Sans"/>
              </a:rPr>
              <a:t>CloudOps</a:t>
            </a:r>
          </a:p>
          <a:p>
            <a:pPr marL="114300" lvl="0" indent="-114300" algn="l" rtl="0">
              <a:lnSpc>
                <a:spcPct val="125000"/>
              </a:lnSpc>
              <a:spcBef>
                <a:spcPts val="1200"/>
              </a:spcBef>
              <a:buClr>
                <a:schemeClr val="tx1"/>
              </a:buClr>
              <a:buFont typeface="Arial"/>
              <a:buChar char="•"/>
              <a:defRPr lang="en-US" sz="1800" i="0" dirty="0">
                <a:solidFill>
                  <a:schemeClr val="tx1">
                    <a:lumMod val="85000"/>
                    <a:lumOff val="15000"/>
                    <a:lumMod val="85000"/>
                    <a:lumOff val="15000"/>
                  </a:schemeClr>
                </a:solidFill>
                <a:latin typeface="+mn-lt"/>
              </a:defRPr>
            </a:pPr>
            <a:r>
              <a:rPr lang="en-US" sz="1400" b="0" i="0" u="none" strike="noStrike" dirty="0">
                <a:solidFill>
                  <a:schemeClr val="tx1"/>
                </a:solidFill>
                <a:latin typeface="Open Sans"/>
              </a:rPr>
              <a:t>Architects</a:t>
            </a:r>
          </a:p>
          <a:p>
            <a:pPr marL="114300" lvl="0" indent="-114300" algn="l" rtl="0">
              <a:lnSpc>
                <a:spcPct val="125000"/>
              </a:lnSpc>
              <a:spcBef>
                <a:spcPts val="1200"/>
              </a:spcBef>
              <a:buClr>
                <a:schemeClr val="tx1"/>
              </a:buClr>
              <a:buFont typeface="Arial"/>
              <a:buChar char="•"/>
              <a:defRPr lang="en-US" sz="1800" i="0" dirty="0">
                <a:solidFill>
                  <a:schemeClr val="tx1">
                    <a:lumMod val="85000"/>
                    <a:lumOff val="15000"/>
                    <a:lumMod val="85000"/>
                    <a:lumOff val="15000"/>
                  </a:schemeClr>
                </a:solidFill>
                <a:latin typeface="+mn-lt"/>
              </a:defRPr>
            </a:pPr>
            <a:r>
              <a:rPr lang="en-US" sz="1400" b="0" i="0" u="none" strike="noStrike" dirty="0">
                <a:solidFill>
                  <a:schemeClr val="tx1"/>
                </a:solidFill>
                <a:latin typeface="Open Sans"/>
              </a:rPr>
              <a:t>Anyone who is responsible for application performance</a:t>
            </a:r>
          </a:p>
        </p:txBody>
      </p:sp>
    </p:spTree>
    <p:extLst>
      <p:ext uri="{5842B538-DB19-4E7A-823E-F90740106DE9}">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266988426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25">
    <p:bg>
      <p:bgPr>
        <a:solidFill>
          <a:schemeClr val="bg1"/>
        </a:solidFill>
        <a:effectLst/>
      </p:bgPr>
    </p:bg>
    <p:spTree>
      <p:nvGrpSpPr>
        <p:cNvPr id="1" name=""/>
        <p:cNvGrpSpPr/>
        <p:nvPr/>
      </p:nvGrpSpPr>
      <p:grpSpPr>
        <a:xfrm>
          <a:off x="0" y="0"/>
          <a:ext cx="0" cy="0"/>
          <a:chOff x="0" y="0"/>
          <a:chExt cx="0" cy="0"/>
        </a:xfrm>
      </p:grpSpPr>
      <p:sp>
        <p:nvSpPr>
          <p:cNvPr id="2" name="Title 1">
            <a:extLst>
              <a:ext uri="{94E03443-EC5D-42C1-806E-54C99439FF1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C6AD6E4-BBC6-4454-A627-E74EC8D4C448}"/>
              </a:ext>
            </a:extLst>
          </p:cNvPr>
          <p:cNvSpPr>
            <a:spLocks noGrp="1"/>
          </p:cNvSpPr>
          <p:nvPr>
            <p:ph type="title"/>
          </p:nvPr>
        </p:nvSpPr>
        <p:spPr>
          <a:xfrm>
            <a:off x="722023" y="500005"/>
            <a:ext cx="7363852" cy="444160"/>
          </a:xfrm>
          <a:prstGeom prst="rect">
            <a:avLst/>
          </a:prstGeom>
        </p:spPr>
        <p:txBody>
          <a:bodyPr vert="horz" rtlCol="0"/>
          <a:lstStyle/>
          <a:p>
            <a:pPr algn="ctr"/>
            <a:r>
              <a:rPr lang="en-US" sz="2400" b="1" dirty="0">
                <a:latin typeface="Montserrat"/>
              </a:rPr>
              <a:t>          AI powered anomaly detection</a:t>
            </a:r>
          </a:p>
        </p:txBody>
      </p:sp>
      <p:sp>
        <p:nvSpPr>
          <p:cNvPr id="3" name="Oval 2">
            <a:extLst>
              <a:ext uri="{A8BE989E-B2E3-448D-BB22-1B922D8F233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48233C8-D7B4-4BC7-89E3-4DD882E2B20C}"/>
              </a:ext>
            </a:extLst>
          </p:cNvPr>
          <p:cNvSpPr/>
          <p:nvPr/>
        </p:nvSpPr>
        <p:spPr>
          <a:xfrm>
            <a:off x="2177777" y="2000250"/>
            <a:ext cx="4551111" cy="1143000"/>
          </a:xfrm>
          <a:prstGeom prst="ellipse">
            <a:avLst/>
          </a:prstGeom>
          <a:noFill/>
          <a:ln cap="flat">
            <a:prstDash val="solid"/>
            <a:round/>
          </a:ln>
          <a:effectLst/>
        </p:spPr>
        <p:style>
          <a:lnRef idx="0">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4" name="Picture 3">
            <a:extLst>
              <a:ext uri="{E7AA6A6C-F947-4C6B-93F2-F96A6AFBE39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2721711-017F-4FC8-BA10-136AA160993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43559" y="1118039"/>
            <a:ext cx="8419441" cy="3434911"/>
          </a:xfrm>
          <a:prstGeom prst="rect">
            <a:avLst/>
          </a:prstGeom>
          <a:noFill/>
          <a:ln w="28575" cap="flat">
            <a:solidFill>
              <a:schemeClr val="tx1"/>
            </a:solidFill>
            <a:prstDash val="solid"/>
            <a:round/>
          </a:ln>
        </p:spPr>
      </p:pic>
    </p:spTree>
    <p:extLst>
      <p:ext uri="{1A8FC41C-3373-4B7E-ACDE-CDE8EA6C57BC}">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266988427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34">
    <p:spTree>
      <p:nvGrpSpPr>
        <p:cNvPr id="1" name=""/>
        <p:cNvGrpSpPr/>
        <p:nvPr/>
      </p:nvGrpSpPr>
      <p:grpSpPr>
        <a:xfrm>
          <a:off x="0" y="0"/>
          <a:ext cx="0" cy="0"/>
          <a:chOff x="0" y="0"/>
          <a:chExt cx="0" cy="0"/>
        </a:xfrm>
      </p:grpSpPr>
      <p:pic>
        <p:nvPicPr>
          <p:cNvPr id="2" name="Content Placeholder 2">
            <a:extLst>
              <a:ext uri="{FD542BA7-A75C-454D-A509-5DBF266687A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70562D8-382B-4441-9D09-E0F83D422D76}"/>
              </a:ext>
            </a:extLst>
          </p:cNvPr>
          <p:cNvPicPr>
            <a:picLocks noGrp="1" noChangeAspect="1"/>
          </p:cNvPicPr>
          <p:nvPr>
            <p:ph/>
          </p:nvPr>
        </p:nvPicPr>
        <p:blipFill>
          <a:blip r:embed="rId2"/>
          <a:srcRect t="7282" b="7282"/>
          <a:stretch>
            <a:fillRect/>
          </a:stretch>
        </p:blipFill>
        <p:spPr>
          <a:xfrm>
            <a:off x="493652" y="1132560"/>
            <a:ext cx="8278358" cy="3311337"/>
          </a:xfrm>
          <a:noFill/>
          <a:ln w="28575" cap="flat">
            <a:solidFill>
              <a:schemeClr val="tx1"/>
            </a:solidFill>
            <a:prstDash val="solid"/>
            <a:round/>
          </a:ln>
        </p:spPr>
      </p:pic>
      <p:sp>
        <p:nvSpPr>
          <p:cNvPr id="3" name="Title 7">
            <a:extLst>
              <a:ext uri="{25FB5625-9067-4DA7-9D7A-5267C448AF3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73FB2DD-4F98-4EDB-B07F-3AC9C44DE520}"/>
              </a:ext>
            </a:extLst>
          </p:cNvPr>
          <p:cNvSpPr>
            <a:spLocks noGrp="1"/>
          </p:cNvSpPr>
          <p:nvPr>
            <p:ph type="title"/>
          </p:nvPr>
        </p:nvSpPr>
        <p:spPr>
          <a:xfrm>
            <a:off x="631850" y="342595"/>
            <a:ext cx="7363858" cy="457526"/>
          </a:xfrm>
          <a:prstGeom prst="rect">
            <a:avLst/>
          </a:prstGeom>
        </p:spPr>
        <p:txBody>
          <a:bodyPr vert="horz" rtlCol="0"/>
          <a:lstStyle/>
          <a:p>
            <a:pPr algn="ctr"/>
            <a:r>
              <a:rPr lang="en-US" sz="2400" b="1" dirty="0">
                <a:latin typeface="Montserrat"/>
              </a:rPr>
              <a:t>Log a ticket</a:t>
            </a:r>
          </a:p>
        </p:txBody>
      </p:sp>
      <p:pic>
        <p:nvPicPr>
          <p:cNvPr id="1026" name="Picture 2" descr="Make sure every application problem is tracked and resolved">
            <a:extLst>
              <a:ext uri="{FF2B5EF4-FFF2-40B4-BE49-F238E27FC236}">
                <a16:creationId xmlns:a16="http://schemas.microsoft.com/office/drawing/2014/main" id="{AC83C97E-893A-7000-F5AB-896E2C08BE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32560"/>
            <a:ext cx="8160629" cy="327275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23C4A131-BC4F-4CE3-9110-080A44E4B69B}">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266988427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37">
    <p:bg>
      <p:bgPr>
        <a:solidFill>
          <a:schemeClr val="bg1"/>
        </a:solidFill>
        <a:effectLst/>
      </p:bgPr>
    </p:bg>
    <p:spTree>
      <p:nvGrpSpPr>
        <p:cNvPr id="1" name=""/>
        <p:cNvGrpSpPr/>
        <p:nvPr/>
      </p:nvGrpSpPr>
      <p:grpSpPr>
        <a:xfrm>
          <a:off x="0" y="0"/>
          <a:ext cx="0" cy="0"/>
          <a:chOff x="0" y="0"/>
          <a:chExt cx="0" cy="0"/>
        </a:xfrm>
      </p:grpSpPr>
      <p:sp>
        <p:nvSpPr>
          <p:cNvPr id="2" name="Rectangle 1">
            <a:extLst>
              <a:ext uri="{F57CCCEE-69F0-4948-A3CE-B5B81ACAF1F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DF668BA-9F82-4267-BBE0-5F208F63FE50}"/>
              </a:ext>
            </a:extLst>
          </p:cNvPr>
          <p:cNvSpPr/>
          <p:nvPr/>
        </p:nvSpPr>
        <p:spPr>
          <a:xfrm>
            <a:off x="5335238" y="1406833"/>
            <a:ext cx="2930509" cy="1670866"/>
          </a:xfrm>
          <a:prstGeom prst="rect">
            <a:avLst/>
          </a:prstGeom>
          <a:solidFill>
            <a:schemeClr val="bg1"/>
          </a:solidFill>
          <a:effectLst/>
        </p:spPr>
        <p:style>
          <a:lnRef idx="0">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Title 2">
            <a:extLst>
              <a:ext uri="{654AD3A3-23FF-46EB-93AE-BDE33FAA560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A58C242-898E-45FE-A96C-B808BE4195AF}"/>
              </a:ext>
            </a:extLst>
          </p:cNvPr>
          <p:cNvSpPr>
            <a:spLocks noGrp="1"/>
          </p:cNvSpPr>
          <p:nvPr>
            <p:ph type="title"/>
          </p:nvPr>
        </p:nvSpPr>
        <p:spPr>
          <a:xfrm>
            <a:off x="680018" y="522798"/>
            <a:ext cx="7363858" cy="457200"/>
          </a:xfrm>
          <a:prstGeom prst="rect">
            <a:avLst/>
          </a:prstGeom>
        </p:spPr>
        <p:txBody>
          <a:bodyPr vert="horz" rtlCol="0"/>
          <a:lstStyle/>
          <a:p>
            <a:pPr algn="ctr"/>
            <a:r>
              <a:rPr lang="en-US" sz="2400" b="1" dirty="0">
                <a:latin typeface="Open Sans"/>
              </a:rPr>
              <a:t>Trend Analysis Report</a:t>
            </a:r>
          </a:p>
        </p:txBody>
      </p:sp>
      <p:pic>
        <p:nvPicPr>
          <p:cNvPr id="4" name="Picture 3">
            <a:extLst>
              <a:ext uri="{23F76D66-D41F-4A50-AE85-D9E9297EEC3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3483F61-B0E8-4C33-A53B-BF3D1CF230A9}"/>
              </a:ext>
            </a:extLst>
          </p:cNvPr>
          <p:cNvPicPr>
            <a:picLocks noChangeAspect="1"/>
          </p:cNvPicPr>
          <p:nvPr/>
        </p:nvPicPr>
        <p:blipFill>
          <a:blip r:embed="rId2">
            <a:lum/>
            <a:extLst>
              <a:ext uri="{A2EA71FA-A250-4427-9FB5-D3B84FB64539}">
                <a14:imgProps xmlns="" xmlns:c="http://schemas.openxmlformats.org/drawingml/2006/chart" xmlns:cs="http://schemas.microsoft.com/office/drawing/2012/chartStyle" xmlns:ns1="http://schemas.openxmlformats.org/officeDocument/2006/extended-properties" xmlns:vt="http://schemas.openxmlformats.org/officeDocument/2006/docPropsVTypes" xmlns:a14="http://schemas.microsoft.com/office/drawing/2010/main">
                  <a14:imgLayer>
                    <a14:imgEffect>
                      <a14:brightnessContrast bright="0" contrast="0"/>
                    </a14:imgEffect>
                  </a14:imgLayer>
                </a14:imgProps>
              </a:ext>
              <a:ext uri="{5D337BF3-8323-4D8F-90E1-36A8FAD76B28}">
                <a14:useLocalDpi xmlns="" xmlns:c="http://schemas.openxmlformats.org/drawingml/2006/chart" xmlns:cs="http://schemas.microsoft.com/office/drawing/2012/chartStyle" xmlns:ns1="http://schemas.openxmlformats.org/officeDocument/2006/extended-properties" xmlns:vt="http://schemas.openxmlformats.org/officeDocument/2006/docPropsVTypes" xmlns:a14="http://schemas.microsoft.com/office/drawing/2010/main" val="0"/>
              </a:ext>
            </a:extLst>
          </a:blip>
          <a:stretch>
            <a:fillRect/>
          </a:stretch>
        </p:blipFill>
        <p:spPr>
          <a:xfrm>
            <a:off x="896721" y="1160887"/>
            <a:ext cx="7350566" cy="3153937"/>
          </a:xfrm>
          <a:prstGeom prst="rect">
            <a:avLst/>
          </a:prstGeom>
          <a:noFill/>
          <a:ln w="19050" cap="flat">
            <a:solidFill>
              <a:srgbClr val="000000">
                <a:alpha val="100000"/>
              </a:srgbClr>
            </a:solidFill>
            <a:prstDash val="solid"/>
            <a:round/>
          </a:ln>
          <a:effectLst>
            <a:outerShdw blurRad="50800" dir="2700000">
              <a:srgbClr val="5B5B5B">
                <a:alpha val="39999"/>
              </a:srgbClr>
            </a:outerShdw>
          </a:effectLst>
        </p:spPr>
      </p:pic>
    </p:spTree>
    <p:extLst>
      <p:ext uri="{38A9CFFE-252F-40AF-A3C4-3F346938DB10}">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266988427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702E67-A64F-2FC1-A060-28EAB1B1F59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6ACE054-F70C-5EDF-689D-3075A34AA560}"/>
              </a:ext>
              <a:ext uri="{F57CCCEE-69F0-4948-A3CE-B5B81ACAF1F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DF668BA-9F82-4267-BBE0-5F208F63FE50}"/>
              </a:ext>
            </a:extLst>
          </p:cNvPr>
          <p:cNvSpPr/>
          <p:nvPr/>
        </p:nvSpPr>
        <p:spPr>
          <a:xfrm>
            <a:off x="5335238" y="1406833"/>
            <a:ext cx="2930509" cy="1670866"/>
          </a:xfrm>
          <a:prstGeom prst="rect">
            <a:avLst/>
          </a:prstGeom>
          <a:solidFill>
            <a:schemeClr val="bg1"/>
          </a:solidFill>
          <a:effectLst/>
        </p:spPr>
        <p:style>
          <a:lnRef idx="0">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Title 2">
            <a:extLst>
              <a:ext uri="{FF2B5EF4-FFF2-40B4-BE49-F238E27FC236}">
                <a16:creationId xmlns:a16="http://schemas.microsoft.com/office/drawing/2014/main" id="{EBCDCE02-FE01-1E96-C2E9-323A2B43A153}"/>
              </a:ext>
              <a:ext uri="{654AD3A3-23FF-46EB-93AE-BDE33FAA560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A58C242-898E-45FE-A96C-B808BE4195AF}"/>
              </a:ext>
            </a:extLst>
          </p:cNvPr>
          <p:cNvSpPr>
            <a:spLocks noGrp="1"/>
          </p:cNvSpPr>
          <p:nvPr>
            <p:ph type="title"/>
          </p:nvPr>
        </p:nvSpPr>
        <p:spPr>
          <a:xfrm>
            <a:off x="680018" y="361950"/>
            <a:ext cx="7363858" cy="457200"/>
          </a:xfrm>
          <a:prstGeom prst="rect">
            <a:avLst/>
          </a:prstGeom>
        </p:spPr>
        <p:txBody>
          <a:bodyPr vert="horz" rtlCol="0"/>
          <a:lstStyle/>
          <a:p>
            <a:pPr algn="ctr"/>
            <a:r>
              <a:rPr lang="en-US" sz="2400" b="1" dirty="0">
                <a:latin typeface="Open Sans"/>
              </a:rPr>
              <a:t>Custom Query Report</a:t>
            </a:r>
          </a:p>
        </p:txBody>
      </p:sp>
      <p:pic>
        <p:nvPicPr>
          <p:cNvPr id="4" name="Picture 3">
            <a:extLst>
              <a:ext uri="{FF2B5EF4-FFF2-40B4-BE49-F238E27FC236}">
                <a16:creationId xmlns:a16="http://schemas.microsoft.com/office/drawing/2014/main" id="{620F05AA-FC37-1B90-1302-646CC60B0793}"/>
              </a:ext>
              <a:ext uri="{23F76D66-D41F-4A50-AE85-D9E9297EEC30}">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3483F61-B0E8-4C33-A53B-BF3D1CF230A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80018" y="1008948"/>
            <a:ext cx="7932673" cy="3696402"/>
          </a:xfrm>
          <a:prstGeom prst="rect">
            <a:avLst/>
          </a:prstGeom>
          <a:noFill/>
          <a:ln w="19050" cap="flat">
            <a:solidFill>
              <a:srgbClr val="000000">
                <a:alpha val="100000"/>
              </a:srgbClr>
            </a:solidFill>
            <a:prstDash val="solid"/>
            <a:round/>
          </a:ln>
          <a:effectLst>
            <a:outerShdw blurRad="50800" dir="2700000">
              <a:srgbClr val="5B5B5B">
                <a:alpha val="39999"/>
              </a:srgbClr>
            </a:outerShdw>
          </a:effectLst>
        </p:spPr>
      </p:pic>
    </p:spTree>
    <p:extLst>
      <p:ext uri="{BB962C8B-B14F-4D97-AF65-F5344CB8AC3E}">
        <p14:creationId xmlns:p14="http://schemas.microsoft.com/office/powerpoint/2010/main" val="2020787810"/>
      </p:ext>
      <p:ext uri="{38A9CFFE-252F-40AF-A3C4-3F346938DB10}">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7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759E07B-0CC3-43AF-95D4-2B4FE2BE6D8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B76FCA9-F7B6-9018-2D4E-76BDE1E600C6}"/>
              </a:ext>
              <a:ext uri="{F57CCCEE-69F0-4948-A3CE-B5B81ACAF1F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DF668BA-9F82-4267-BBE0-5F208F63FE50}"/>
              </a:ext>
            </a:extLst>
          </p:cNvPr>
          <p:cNvSpPr/>
          <p:nvPr/>
        </p:nvSpPr>
        <p:spPr>
          <a:xfrm>
            <a:off x="5335238" y="1406833"/>
            <a:ext cx="2930509" cy="1670866"/>
          </a:xfrm>
          <a:prstGeom prst="rect">
            <a:avLst/>
          </a:prstGeom>
          <a:solidFill>
            <a:schemeClr val="bg1"/>
          </a:solidFill>
          <a:effectLst/>
        </p:spPr>
        <p:style>
          <a:lnRef idx="0">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Title 2">
            <a:extLst>
              <a:ext uri="{FF2B5EF4-FFF2-40B4-BE49-F238E27FC236}">
                <a16:creationId xmlns:a16="http://schemas.microsoft.com/office/drawing/2014/main" id="{61E91966-2A8D-85D6-36EE-F678846AE5AC}"/>
              </a:ext>
              <a:ext uri="{654AD3A3-23FF-46EB-93AE-BDE33FAA560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A58C242-898E-45FE-A96C-B808BE4195AF}"/>
              </a:ext>
            </a:extLst>
          </p:cNvPr>
          <p:cNvSpPr>
            <a:spLocks noGrp="1"/>
          </p:cNvSpPr>
          <p:nvPr>
            <p:ph type="title"/>
          </p:nvPr>
        </p:nvSpPr>
        <p:spPr>
          <a:xfrm>
            <a:off x="680018" y="590550"/>
            <a:ext cx="7363858" cy="457200"/>
          </a:xfrm>
          <a:prstGeom prst="rect">
            <a:avLst/>
          </a:prstGeom>
        </p:spPr>
        <p:txBody>
          <a:bodyPr vert="horz" rtlCol="0"/>
          <a:lstStyle/>
          <a:p>
            <a:pPr algn="ctr"/>
            <a:r>
              <a:rPr lang="en-US" sz="2400" b="1" dirty="0">
                <a:latin typeface="Open Sans"/>
              </a:rPr>
              <a:t>Alarm Summary Report</a:t>
            </a:r>
          </a:p>
        </p:txBody>
      </p:sp>
      <p:pic>
        <p:nvPicPr>
          <p:cNvPr id="4" name="Picture 3">
            <a:extLst>
              <a:ext uri="{FF2B5EF4-FFF2-40B4-BE49-F238E27FC236}">
                <a16:creationId xmlns:a16="http://schemas.microsoft.com/office/drawing/2014/main" id="{CB642D44-58DC-25D1-62FA-A9060ACA08CF}"/>
              </a:ext>
              <a:ext uri="{23F76D66-D41F-4A50-AE85-D9E9297EEC3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3483F61-B0E8-4C33-A53B-BF3D1CF230A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80018" y="1352551"/>
            <a:ext cx="8019086" cy="2977116"/>
          </a:xfrm>
          <a:prstGeom prst="rect">
            <a:avLst/>
          </a:prstGeom>
          <a:noFill/>
          <a:ln w="19050" cap="flat">
            <a:solidFill>
              <a:srgbClr val="000000">
                <a:alpha val="100000"/>
              </a:srgbClr>
            </a:solidFill>
            <a:prstDash val="solid"/>
            <a:round/>
          </a:ln>
          <a:effectLst>
            <a:outerShdw blurRad="50800" dir="2700000">
              <a:srgbClr val="5B5B5B">
                <a:alpha val="39999"/>
              </a:srgbClr>
            </a:outerShdw>
          </a:effectLst>
        </p:spPr>
      </p:pic>
    </p:spTree>
    <p:extLst>
      <p:ext uri="{BB962C8B-B14F-4D97-AF65-F5344CB8AC3E}">
        <p14:creationId xmlns:p14="http://schemas.microsoft.com/office/powerpoint/2010/main" val="2949103812"/>
      </p:ext>
      <p:ext uri="{38A9CFFE-252F-40AF-A3C4-3F346938DB10}">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266988427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B3DD0A1-36E7-194D-DD70-B3E62763CD1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9519592-73AF-CD00-231E-E27E1AB548A3}"/>
              </a:ext>
              <a:ext uri="{F57CCCEE-69F0-4948-A3CE-B5B81ACAF1F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DF668BA-9F82-4267-BBE0-5F208F63FE50}"/>
              </a:ext>
            </a:extLst>
          </p:cNvPr>
          <p:cNvSpPr/>
          <p:nvPr/>
        </p:nvSpPr>
        <p:spPr>
          <a:xfrm>
            <a:off x="5335238" y="1406833"/>
            <a:ext cx="2930509" cy="1670866"/>
          </a:xfrm>
          <a:prstGeom prst="rect">
            <a:avLst/>
          </a:prstGeom>
          <a:solidFill>
            <a:schemeClr val="bg1"/>
          </a:solidFill>
          <a:effectLst/>
        </p:spPr>
        <p:style>
          <a:lnRef idx="0">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Title 2">
            <a:extLst>
              <a:ext uri="{FF2B5EF4-FFF2-40B4-BE49-F238E27FC236}">
                <a16:creationId xmlns:a16="http://schemas.microsoft.com/office/drawing/2014/main" id="{78F94817-9936-31EA-7CAC-00B46E533377}"/>
              </a:ext>
              <a:ext uri="{654AD3A3-23FF-46EB-93AE-BDE33FAA560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A58C242-898E-45FE-A96C-B808BE4195AF}"/>
              </a:ext>
            </a:extLst>
          </p:cNvPr>
          <p:cNvSpPr>
            <a:spLocks noGrp="1"/>
          </p:cNvSpPr>
          <p:nvPr>
            <p:ph type="title"/>
          </p:nvPr>
        </p:nvSpPr>
        <p:spPr>
          <a:xfrm>
            <a:off x="680018" y="590550"/>
            <a:ext cx="7363858" cy="457200"/>
          </a:xfrm>
          <a:prstGeom prst="rect">
            <a:avLst/>
          </a:prstGeom>
        </p:spPr>
        <p:txBody>
          <a:bodyPr vert="horz" rtlCol="0"/>
          <a:lstStyle/>
          <a:p>
            <a:pPr algn="ctr"/>
            <a:r>
              <a:rPr lang="en-US" sz="2400" b="1" dirty="0">
                <a:latin typeface="Open Sans"/>
              </a:rPr>
              <a:t>Advanced Report</a:t>
            </a:r>
          </a:p>
        </p:txBody>
      </p:sp>
      <p:pic>
        <p:nvPicPr>
          <p:cNvPr id="4" name="Picture 3">
            <a:extLst>
              <a:ext uri="{FF2B5EF4-FFF2-40B4-BE49-F238E27FC236}">
                <a16:creationId xmlns:a16="http://schemas.microsoft.com/office/drawing/2014/main" id="{F75D1C49-3C1D-F950-6C5F-BE4E62BE0036}"/>
              </a:ext>
              <a:ext uri="{23F76D66-D41F-4A50-AE85-D9E9297EEC30}">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3483F61-B0E8-4C33-A53B-BF3D1CF230A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58555" y="1200150"/>
            <a:ext cx="7294845" cy="3498549"/>
          </a:xfrm>
          <a:prstGeom prst="rect">
            <a:avLst/>
          </a:prstGeom>
          <a:noFill/>
          <a:ln w="19050" cap="flat">
            <a:solidFill>
              <a:srgbClr val="000000">
                <a:alpha val="100000"/>
              </a:srgbClr>
            </a:solidFill>
            <a:prstDash val="solid"/>
            <a:round/>
          </a:ln>
          <a:effectLst>
            <a:outerShdw blurRad="50800" dir="2700000">
              <a:srgbClr val="5B5B5B">
                <a:alpha val="39999"/>
              </a:srgbClr>
            </a:outerShdw>
          </a:effectLst>
        </p:spPr>
      </p:pic>
    </p:spTree>
    <p:extLst>
      <p:ext uri="{BB962C8B-B14F-4D97-AF65-F5344CB8AC3E}">
        <p14:creationId xmlns:p14="http://schemas.microsoft.com/office/powerpoint/2010/main" val="3002401706"/>
      </p:ext>
      <p:ext uri="{38A9CFFE-252F-40AF-A3C4-3F346938DB10}">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7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79884441-28E0-42F6-B59B-51E1C8DDB4D1}">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BCBC2022-B187-4CF8-8A51-2D67D19CB093}"/>
              </a:ext>
            </a:extLst>
          </p:cNvPr>
          <p:cNvSpPr txBox="1">
            <a:spLocks noGrp="1"/>
          </p:cNvSpPr>
          <p:nvPr/>
        </p:nvSpPr>
        <p:spPr>
          <a:xfrm>
            <a:off x="605104" y="514350"/>
            <a:ext cx="7480300" cy="461924"/>
          </a:xfrm>
          <a:prstGeom prst="rect">
            <a:avLst/>
          </a:prstGeom>
        </p:spPr>
        <p:txBody>
          <a:bodyPr vert="horz" rtlCol="0"/>
          <a:lstStyle/>
          <a:p>
            <a:pPr algn="ctr"/>
            <a:r>
              <a:rPr lang="en-US" sz="2400" b="1" dirty="0">
                <a:latin typeface="Montserrat"/>
              </a:rPr>
              <a:t>Forecast Report</a:t>
            </a:r>
          </a:p>
        </p:txBody>
      </p:sp>
      <p:pic>
        <p:nvPicPr>
          <p:cNvPr id="3" name="Picture 2">
            <a:extLst>
              <a:ext uri="{782266B4-2200-4355-A0C1-C76DC49BB8E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F4DA0FE7-893F-4861-8F5C-25195EE47BB1}"/>
              </a:ext>
            </a:extLst>
          </p:cNvPr>
          <p:cNvPicPr>
            <a:picLocks noChangeAspect="1"/>
          </p:cNvPicPr>
          <p:nvPr/>
        </p:nvPicPr>
        <p:blipFill>
          <a:blip r:embed="rId2">
            <a:lum/>
            <a:extLst>
              <a:ext uri="{2AB6CDC1-C44B-4759-8195-522084536BD2}">
                <a14:imgProps xmlns:a14="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a14:imgLayer>
                    <a14:imgEffect>
                      <a14:brightnessContrast bright="0" contrast="0"/>
                    </a14:imgEffect>
                  </a14:imgLayer>
                </a14:imgProps>
              </a:ext>
              <a:ext uri="{6A2292A8-7F96-49E5-B1EC-9F8A53BBBFFF}">
                <a14:useLocalDpi xmlns:a14="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val="0"/>
              </a:ext>
            </a:extLst>
          </a:blip>
          <a:stretch>
            <a:fillRect/>
          </a:stretch>
        </p:blipFill>
        <p:spPr>
          <a:xfrm>
            <a:off x="762000" y="1194029"/>
            <a:ext cx="8025495" cy="3587521"/>
          </a:xfrm>
          <a:prstGeom prst="rect">
            <a:avLst/>
          </a:prstGeom>
          <a:noFill/>
          <a:ln w="19050" cap="flat">
            <a:solidFill>
              <a:srgbClr val="000000">
                <a:alpha val="100000"/>
              </a:srgbClr>
            </a:solidFill>
            <a:prstDash val="solid"/>
            <a:round/>
          </a:ln>
          <a:effectLst>
            <a:outerShdw blurRad="50800" dir="2700000">
              <a:srgbClr val="5B5B5B">
                <a:alpha val="39999"/>
              </a:srgbClr>
            </a:outerShdw>
          </a:effectLst>
        </p:spPr>
      </p:pic>
    </p:spTree>
    <p:extLst>
      <p:ext uri="{70808541-A647-47FB-AAA5-570C4B33DFA8}">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266988427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37">
    <p:bg>
      <p:bgPr>
        <a:solidFill>
          <a:schemeClr val="bg1"/>
        </a:solidFill>
        <a:effectLst/>
      </p:bgPr>
    </p:bg>
    <p:spTree>
      <p:nvGrpSpPr>
        <p:cNvPr id="1" name=""/>
        <p:cNvGrpSpPr/>
        <p:nvPr/>
      </p:nvGrpSpPr>
      <p:grpSpPr>
        <a:xfrm>
          <a:off x="0" y="0"/>
          <a:ext cx="0" cy="0"/>
          <a:chOff x="0" y="0"/>
          <a:chExt cx="0" cy="0"/>
        </a:xfrm>
      </p:grpSpPr>
      <p:sp>
        <p:nvSpPr>
          <p:cNvPr id="2" name="Rectangle 1">
            <a:extLst>
              <a:ext uri="{2A7A29B2-AEA6-40C9-92B3-FCB82EAB29C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74973E2-0F92-40DD-AC09-2F1019A97092}"/>
              </a:ext>
            </a:extLst>
          </p:cNvPr>
          <p:cNvSpPr/>
          <p:nvPr/>
        </p:nvSpPr>
        <p:spPr>
          <a:xfrm>
            <a:off x="5335238" y="1406833"/>
            <a:ext cx="2930509" cy="1670866"/>
          </a:xfrm>
          <a:prstGeom prst="rect">
            <a:avLst/>
          </a:prstGeom>
          <a:solidFill>
            <a:schemeClr val="bg1"/>
          </a:solidFill>
          <a:effectLst/>
        </p:spPr>
        <p:style>
          <a:lnRef idx="0">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TextBox 2">
            <a:extLst>
              <a:ext uri="{1571EA02-DAAA-48AA-9635-84A0CA8839C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173FB64-CF73-47B1-B65D-C3AC394A1618}"/>
              </a:ext>
            </a:extLst>
          </p:cNvPr>
          <p:cNvSpPr txBox="1">
            <a:spLocks noGrp="1"/>
          </p:cNvSpPr>
          <p:nvPr/>
        </p:nvSpPr>
        <p:spPr>
          <a:xfrm>
            <a:off x="1951672" y="209550"/>
            <a:ext cx="5485457" cy="473468"/>
          </a:xfrm>
          <a:prstGeom prst="rect">
            <a:avLst/>
          </a:prstGeom>
        </p:spPr>
        <p:txBody>
          <a:bodyPr vert="horz" rtlCol="0"/>
          <a:lstStyle/>
          <a:p>
            <a:pPr algn="ctr"/>
            <a:r>
              <a:rPr lang="en-US" sz="2400" b="1" dirty="0">
                <a:latin typeface="Montserrat"/>
              </a:rPr>
              <a:t>Capacity Planning Report</a:t>
            </a:r>
          </a:p>
        </p:txBody>
      </p:sp>
      <p:pic>
        <p:nvPicPr>
          <p:cNvPr id="4" name="Picture 3">
            <a:extLst>
              <a:ext uri="{4B76D81E-D63F-4A5C-80C5-2C3CE75B37C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6B96CEC-0696-4519-87E6-AFD00B0E196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00200" y="666750"/>
            <a:ext cx="5963034" cy="4325368"/>
          </a:xfrm>
          <a:prstGeom prst="rect">
            <a:avLst/>
          </a:prstGeom>
          <a:noFill/>
          <a:ln w="19050" cap="flat">
            <a:solidFill>
              <a:srgbClr val="000000">
                <a:alpha val="100000"/>
              </a:srgbClr>
            </a:solidFill>
            <a:prstDash val="solid"/>
            <a:round/>
          </a:ln>
          <a:effectLst>
            <a:outerShdw blurRad="50800" dir="2700000">
              <a:srgbClr val="5B5B5B">
                <a:alpha val="39999"/>
              </a:srgbClr>
            </a:outerShdw>
          </a:effectLst>
        </p:spPr>
      </p:pic>
    </p:spTree>
    <p:extLst>
      <p:ext uri="{89A42A63-8FFB-4D52-9862-6FEED6A04E7F}">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266988427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37">
    <p:spTree>
      <p:nvGrpSpPr>
        <p:cNvPr id="1" name=""/>
        <p:cNvGrpSpPr/>
        <p:nvPr/>
      </p:nvGrpSpPr>
      <p:grpSpPr>
        <a:xfrm>
          <a:off x="0" y="0"/>
          <a:ext cx="0" cy="0"/>
          <a:chOff x="0" y="0"/>
          <a:chExt cx="0" cy="0"/>
        </a:xfrm>
      </p:grpSpPr>
      <p:sp>
        <p:nvSpPr>
          <p:cNvPr id="2" name="Rectangle 1">
            <a:extLst>
              <a:ext uri="{BB0295BF-F23F-46B5-902C-4B4E3DBE51D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91688C2-BB83-4372-990E-B93EF460A549}"/>
              </a:ext>
            </a:extLst>
          </p:cNvPr>
          <p:cNvSpPr/>
          <p:nvPr/>
        </p:nvSpPr>
        <p:spPr>
          <a:xfrm>
            <a:off x="2513114" y="1198664"/>
            <a:ext cx="4073328" cy="2379240"/>
          </a:xfrm>
          <a:prstGeom prst="rect">
            <a:avLst/>
          </a:prstGeom>
          <a:solidFill>
            <a:schemeClr val="bg1"/>
          </a:solidFill>
          <a:effectLst/>
        </p:spPr>
        <p:style>
          <a:lnRef idx="0">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TextBox 2">
            <a:extLst>
              <a:ext uri="{18D8BD28-02E5-42B5-B55A-9C1D33061E2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773067B-759B-466B-B530-A31E69E74EE1}"/>
              </a:ext>
            </a:extLst>
          </p:cNvPr>
          <p:cNvSpPr txBox="1">
            <a:spLocks noGrp="1"/>
          </p:cNvSpPr>
          <p:nvPr/>
        </p:nvSpPr>
        <p:spPr>
          <a:xfrm>
            <a:off x="685771" y="622258"/>
            <a:ext cx="7363858" cy="381000"/>
          </a:xfrm>
          <a:prstGeom prst="rect">
            <a:avLst/>
          </a:prstGeom>
        </p:spPr>
        <p:txBody>
          <a:bodyPr vert="horz" rtlCol="0"/>
          <a:lstStyle/>
          <a:p>
            <a:pPr algn="ctr"/>
            <a:r>
              <a:rPr lang="en-US" sz="2400" b="1" dirty="0">
                <a:latin typeface="Open Sans"/>
              </a:rPr>
              <a:t>Customizable Dashboards</a:t>
            </a:r>
          </a:p>
        </p:txBody>
      </p:sp>
      <p:pic>
        <p:nvPicPr>
          <p:cNvPr id="4" name="Picture 3">
            <a:extLst>
              <a:ext uri="{26F0A35D-889B-494D-91E1-4C8F8259CDA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A54B68F-624B-4831-9153-6B2428A7D5C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590482" y="1231144"/>
            <a:ext cx="5964576" cy="3144193"/>
          </a:xfrm>
          <a:prstGeom prst="rect">
            <a:avLst/>
          </a:prstGeom>
          <a:noFill/>
          <a:ln w="19050" cap="flat">
            <a:solidFill>
              <a:srgbClr val="000000">
                <a:alpha val="100000"/>
              </a:srgbClr>
            </a:solidFill>
            <a:prstDash val="solid"/>
            <a:round/>
          </a:ln>
          <a:effectLst>
            <a:outerShdw blurRad="50800" dir="2700000">
              <a:srgbClr val="5B5B5B">
                <a:alpha val="39999"/>
              </a:srgbClr>
            </a:outerShdw>
          </a:effectLst>
        </p:spPr>
      </p:pic>
    </p:spTree>
    <p:extLst>
      <p:ext uri="{B79C3452-3B28-45CF-8633-5B281A04304E}">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266988427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A4BFB-B8F1-BD94-1681-CA7F89D48FB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85292D2-D64B-C759-F35C-14290F38761E}"/>
              </a:ext>
              <a:ext uri="{BB0295BF-F23F-46B5-902C-4B4E3DBE51D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91688C2-BB83-4372-990E-B93EF460A549}"/>
              </a:ext>
            </a:extLst>
          </p:cNvPr>
          <p:cNvSpPr/>
          <p:nvPr/>
        </p:nvSpPr>
        <p:spPr>
          <a:xfrm>
            <a:off x="2513114" y="1198664"/>
            <a:ext cx="4073328" cy="2379240"/>
          </a:xfrm>
          <a:prstGeom prst="rect">
            <a:avLst/>
          </a:prstGeom>
          <a:solidFill>
            <a:schemeClr val="bg1"/>
          </a:solidFill>
          <a:effectLst/>
        </p:spPr>
        <p:style>
          <a:lnRef idx="0">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TextBox 2">
            <a:extLst>
              <a:ext uri="{FF2B5EF4-FFF2-40B4-BE49-F238E27FC236}">
                <a16:creationId xmlns:a16="http://schemas.microsoft.com/office/drawing/2014/main" id="{C8B1BA07-8FDB-C88F-CD9D-41BE61788E66}"/>
              </a:ext>
              <a:ext uri="{18D8BD28-02E5-42B5-B55A-9C1D33061E27}">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773067B-759B-466B-B530-A31E69E74EE1}"/>
              </a:ext>
            </a:extLst>
          </p:cNvPr>
          <p:cNvSpPr txBox="1">
            <a:spLocks noGrp="1"/>
          </p:cNvSpPr>
          <p:nvPr/>
        </p:nvSpPr>
        <p:spPr>
          <a:xfrm>
            <a:off x="685771" y="361950"/>
            <a:ext cx="7363858" cy="381000"/>
          </a:xfrm>
          <a:prstGeom prst="rect">
            <a:avLst/>
          </a:prstGeom>
        </p:spPr>
        <p:txBody>
          <a:bodyPr vert="horz" rtlCol="0"/>
          <a:lstStyle/>
          <a:p>
            <a:pPr algn="ctr"/>
            <a:r>
              <a:rPr lang="en-US" sz="2400" b="1" dirty="0">
                <a:latin typeface="Open Sans"/>
              </a:rPr>
              <a:t>NOC View in Dashboards</a:t>
            </a:r>
          </a:p>
        </p:txBody>
      </p:sp>
      <p:pic>
        <p:nvPicPr>
          <p:cNvPr id="4" name="Picture 3">
            <a:extLst>
              <a:ext uri="{FF2B5EF4-FFF2-40B4-BE49-F238E27FC236}">
                <a16:creationId xmlns:a16="http://schemas.microsoft.com/office/drawing/2014/main" id="{34FFCECD-BA99-C443-91E4-86FD17A478C8}"/>
              </a:ext>
              <a:ext uri="{26F0A35D-889B-494D-91E1-4C8F8259CDA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A54B68F-624B-4831-9153-6B2428A7D5C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90600" y="900774"/>
            <a:ext cx="7059029" cy="3862558"/>
          </a:xfrm>
          <a:prstGeom prst="rect">
            <a:avLst/>
          </a:prstGeom>
          <a:noFill/>
          <a:ln w="19050" cap="flat">
            <a:solidFill>
              <a:srgbClr val="000000">
                <a:alpha val="100000"/>
              </a:srgbClr>
            </a:solidFill>
            <a:prstDash val="solid"/>
            <a:round/>
          </a:ln>
          <a:effectLst>
            <a:outerShdw blurRad="50800" dir="2700000">
              <a:srgbClr val="5B5B5B">
                <a:alpha val="39999"/>
              </a:srgbClr>
            </a:outerShdw>
          </a:effectLst>
        </p:spPr>
      </p:pic>
    </p:spTree>
    <p:extLst>
      <p:ext uri="{BB962C8B-B14F-4D97-AF65-F5344CB8AC3E}">
        <p14:creationId xmlns:p14="http://schemas.microsoft.com/office/powerpoint/2010/main" val="2075627506"/>
      </p:ext>
      <p:ext uri="{B79C3452-3B28-45CF-8633-5B281A04304E}">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26698842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1">
    <p:bg>
      <p:bgPr>
        <a:solidFill>
          <a:schemeClr val="bg1"/>
        </a:solidFill>
        <a:effectLst/>
      </p:bgPr>
    </p:bg>
    <p:spTree>
      <p:nvGrpSpPr>
        <p:cNvPr id="1" name=""/>
        <p:cNvGrpSpPr/>
        <p:nvPr/>
      </p:nvGrpSpPr>
      <p:grpSpPr>
        <a:xfrm>
          <a:off x="0" y="0"/>
          <a:ext cx="0" cy="0"/>
          <a:chOff x="0" y="0"/>
          <a:chExt cx="0" cy="0"/>
        </a:xfrm>
      </p:grpSpPr>
      <p:sp>
        <p:nvSpPr>
          <p:cNvPr id="2" name="Oval 1">
            <a:extLst>
              <a:ext uri="{3BA05B4B-A487-4F17-8249-BEB088BABAF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2DBD0FF-E1C0-41C3-B4B6-6BD1D6C3BC3E}"/>
              </a:ext>
            </a:extLst>
          </p:cNvPr>
          <p:cNvSpPr/>
          <p:nvPr/>
        </p:nvSpPr>
        <p:spPr>
          <a:xfrm>
            <a:off x="5138509" y="1026337"/>
            <a:ext cx="1143000" cy="1143000"/>
          </a:xfrm>
          <a:prstGeom prst="ellipse">
            <a:avLst/>
          </a:prstGeom>
          <a:solidFill>
            <a:schemeClr val="bg1">
              <a:alpha val="100000"/>
            </a:schemeClr>
          </a:solidFill>
          <a:ln w="25400" cap="flat">
            <a:no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Oval 2">
            <a:extLst>
              <a:ext uri="{9B5230D8-B612-4038-B3AC-16296F47EE9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3F6763E-F277-4174-95D5-B29BB41B8EAE}"/>
              </a:ext>
            </a:extLst>
          </p:cNvPr>
          <p:cNvSpPr/>
          <p:nvPr/>
        </p:nvSpPr>
        <p:spPr>
          <a:xfrm>
            <a:off x="4852282" y="2682830"/>
            <a:ext cx="1143000" cy="1143000"/>
          </a:xfrm>
          <a:prstGeom prst="ellipse">
            <a:avLst/>
          </a:prstGeom>
          <a:solidFill>
            <a:schemeClr val="bg1">
              <a:alpha val="100000"/>
            </a:schemeClr>
          </a:solidFill>
          <a:ln w="25400" cap="flat">
            <a:no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4" name="Rectangle 3">
            <a:extLst>
              <a:ext uri="{A378A8A1-2101-456B-A82D-753F7486E2E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0E99E8F-CFCF-4E96-8BC5-461B08ED412C}"/>
              </a:ext>
            </a:extLst>
          </p:cNvPr>
          <p:cNvSpPr/>
          <p:nvPr/>
        </p:nvSpPr>
        <p:spPr>
          <a:xfrm rot="5400000">
            <a:off x="4238577" y="321916"/>
            <a:ext cx="666835" cy="9144009"/>
          </a:xfrm>
          <a:prstGeom prst="rect">
            <a:avLst/>
          </a:prstGeom>
          <a:solidFill>
            <a:srgbClr val="0070C0"/>
          </a:solidFill>
          <a:ln w="25400" cap="flat">
            <a:no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5" name="Oval 4">
            <a:extLst>
              <a:ext uri="{127DE50D-E9C7-4984-9613-E15A5F84DE4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F03378F-E13C-4384-AA0B-26B1A37199CF}"/>
              </a:ext>
            </a:extLst>
          </p:cNvPr>
          <p:cNvSpPr/>
          <p:nvPr/>
        </p:nvSpPr>
        <p:spPr>
          <a:xfrm>
            <a:off x="6034992" y="2001659"/>
            <a:ext cx="1143000" cy="1143000"/>
          </a:xfrm>
          <a:prstGeom prst="ellipse">
            <a:avLst/>
          </a:prstGeom>
          <a:solidFill>
            <a:schemeClr val="bg1"/>
          </a:solidFill>
          <a:ln w="25400" cap="flat">
            <a:no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r>
              <a:rPr lang="en-US" b="1" dirty="0">
                <a:solidFill>
                  <a:schemeClr val="tx1"/>
                </a:solidFill>
                <a:latin typeface="+mn-lt"/>
              </a:rPr>
              <a:t>APM</a:t>
            </a:r>
          </a:p>
        </p:txBody>
      </p:sp>
      <p:sp>
        <p:nvSpPr>
          <p:cNvPr id="6" name="TextBox 5">
            <a:extLst>
              <a:ext uri="{F3F31118-70D2-4441-94D9-DE8865990B6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C7A996A-6639-4140-A5FC-62EE8FFE5AC0}"/>
              </a:ext>
            </a:extLst>
          </p:cNvPr>
          <p:cNvSpPr txBox="1"/>
          <p:nvPr/>
        </p:nvSpPr>
        <p:spPr>
          <a:xfrm>
            <a:off x="363016" y="1269130"/>
            <a:ext cx="4588878" cy="1296200"/>
          </a:xfrm>
          <a:prstGeom prst="rect">
            <a:avLst/>
          </a:prstGeom>
        </p:spPr>
        <p:txBody>
          <a:bodyPr vert="horz" lIns="95250" tIns="47625" rIns="95250" bIns="47625" rtlCol="0">
            <a:noAutofit/>
          </a:bodyPr>
          <a:lstStyle/>
          <a:p>
            <a:pPr algn="l">
              <a:defRPr lang="en-US" sz="1400" dirty="0"/>
            </a:pPr>
            <a:r>
              <a:rPr lang="en-US" sz="2400" b="1" dirty="0">
                <a:solidFill>
                  <a:schemeClr val="tx1"/>
                </a:solidFill>
                <a:latin typeface="Open Sans"/>
              </a:rPr>
              <a:t>Application Performance </a:t>
            </a:r>
          </a:p>
          <a:p>
            <a:pPr algn="l">
              <a:defRPr lang="en-US" sz="1400" dirty="0"/>
            </a:pPr>
            <a:r>
              <a:rPr lang="en-US" sz="2400" b="1" dirty="0">
                <a:solidFill>
                  <a:schemeClr val="tx1"/>
                </a:solidFill>
                <a:latin typeface="Open Sans"/>
              </a:rPr>
              <a:t>Monitoring</a:t>
            </a:r>
          </a:p>
          <a:p>
            <a:pPr algn="l">
              <a:defRPr lang="en-US" sz="1400" dirty="0"/>
            </a:pPr>
            <a:r>
              <a:rPr lang="en-US" sz="1400" b="0" dirty="0">
                <a:solidFill>
                  <a:schemeClr val="tx1"/>
                </a:solidFill>
                <a:latin typeface="Open Sans"/>
              </a:rPr>
              <a:t>Find and fix performance issues across your entire application stack </a:t>
            </a:r>
          </a:p>
          <a:p>
            <a:pPr algn="l">
              <a:defRPr lang="en-US" sz="1400" dirty="0"/>
            </a:pPr>
            <a:endParaRPr lang="en-US" sz="2400" b="1" dirty="0">
              <a:solidFill>
                <a:schemeClr val="tx1"/>
              </a:solidFill>
              <a:latin typeface="Montserrat"/>
            </a:endParaRPr>
          </a:p>
        </p:txBody>
      </p:sp>
      <p:pic>
        <p:nvPicPr>
          <p:cNvPr id="7" name="Picture 6">
            <a:extLst>
              <a:ext uri="{395DF433-0274-40B7-B9F2-87C869822E9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08D971A-7C54-44AD-941A-6E7B7A365868}"/>
              </a:ext>
            </a:extLst>
          </p:cNvPr>
          <p:cNvPicPr>
            <a:picLocks noChangeAspect="1"/>
          </p:cNvPicPr>
          <p:nvPr/>
        </p:nvPicPr>
        <p:blipFill>
          <a:blip r:embed="rId3"/>
          <a:stretch>
            <a:fillRect/>
          </a:stretch>
        </p:blipFill>
        <p:spPr>
          <a:xfrm>
            <a:off x="5369985" y="1242450"/>
            <a:ext cx="691543" cy="691543"/>
          </a:xfrm>
          <a:prstGeom prst="rect">
            <a:avLst/>
          </a:prstGeom>
          <a:noFill/>
        </p:spPr>
      </p:pic>
      <p:sp>
        <p:nvSpPr>
          <p:cNvPr id="8" name="Oval 7">
            <a:extLst>
              <a:ext uri="{A22BE29B-CEB7-4866-AC62-B9111899006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A6D33B8-6223-4A3F-B498-E4097B5DDF91}"/>
              </a:ext>
            </a:extLst>
          </p:cNvPr>
          <p:cNvSpPr/>
          <p:nvPr/>
        </p:nvSpPr>
        <p:spPr>
          <a:xfrm>
            <a:off x="7365740" y="2171700"/>
            <a:ext cx="1143000" cy="1143000"/>
          </a:xfrm>
          <a:prstGeom prst="ellipse">
            <a:avLst/>
          </a:prstGeom>
          <a:solidFill>
            <a:schemeClr val="bg1"/>
          </a:solidFill>
          <a:ln w="25400" cap="flat">
            <a:no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9" name="Picture 8">
            <a:extLst>
              <a:ext uri="{CCAA78A6-0D2C-4CE8-A532-5D7AA78CE3F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550C694-86B0-4AE2-95F8-7DB5D60E45E3}"/>
              </a:ext>
            </a:extLst>
          </p:cNvPr>
          <p:cNvPicPr>
            <a:picLocks noChangeAspect="1"/>
          </p:cNvPicPr>
          <p:nvPr/>
        </p:nvPicPr>
        <p:blipFill>
          <a:blip r:embed="rId4"/>
          <a:stretch>
            <a:fillRect/>
          </a:stretch>
        </p:blipFill>
        <p:spPr>
          <a:xfrm>
            <a:off x="5008874" y="2437657"/>
            <a:ext cx="761876" cy="466163"/>
          </a:xfrm>
          <a:prstGeom prst="rect">
            <a:avLst/>
          </a:prstGeom>
          <a:noFill/>
        </p:spPr>
      </p:pic>
      <p:sp>
        <p:nvSpPr>
          <p:cNvPr id="10" name="Oval 9">
            <a:extLst>
              <a:ext uri="{28BCFA98-D4D4-46E1-AAD5-605535D2293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E60446C-23E9-46F9-84C2-51C749D3E274}"/>
              </a:ext>
            </a:extLst>
          </p:cNvPr>
          <p:cNvSpPr/>
          <p:nvPr/>
        </p:nvSpPr>
        <p:spPr>
          <a:xfrm>
            <a:off x="6264954" y="3301441"/>
            <a:ext cx="1143000" cy="1143000"/>
          </a:xfrm>
          <a:prstGeom prst="ellipse">
            <a:avLst/>
          </a:prstGeom>
          <a:solidFill>
            <a:schemeClr val="bg1">
              <a:alpha val="100000"/>
            </a:schemeClr>
          </a:solidFill>
          <a:ln w="25400" cap="flat">
            <a:no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1" name="Oval 10">
            <a:extLst>
              <a:ext uri="{EB64BEA9-C0F5-4A31-A543-BDCD8388F46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2CB3A98-CB19-4716-B404-F576256A1CDB}"/>
              </a:ext>
            </a:extLst>
          </p:cNvPr>
          <p:cNvSpPr/>
          <p:nvPr/>
        </p:nvSpPr>
        <p:spPr>
          <a:xfrm>
            <a:off x="6814680" y="892797"/>
            <a:ext cx="1143000" cy="1143000"/>
          </a:xfrm>
          <a:prstGeom prst="ellipse">
            <a:avLst/>
          </a:prstGeom>
          <a:solidFill>
            <a:schemeClr val="bg1">
              <a:alpha val="49000"/>
            </a:schemeClr>
          </a:solidFill>
          <a:ln w="25400" cap="flat">
            <a:no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12" name="Picture 11">
            <a:extLst>
              <a:ext uri="{27C935E1-9722-4FFF-9AB2-348E589A4F5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5864F8B-5A9D-4DB4-A892-1E4DAFB75C82}"/>
              </a:ext>
            </a:extLst>
          </p:cNvPr>
          <p:cNvPicPr>
            <a:picLocks noChangeAspect="1"/>
          </p:cNvPicPr>
          <p:nvPr/>
        </p:nvPicPr>
        <p:blipFill>
          <a:blip r:embed="rId5"/>
          <a:stretch>
            <a:fillRect/>
          </a:stretch>
        </p:blipFill>
        <p:spPr>
          <a:xfrm>
            <a:off x="7557935" y="2510790"/>
            <a:ext cx="758609" cy="464820"/>
          </a:xfrm>
          <a:prstGeom prst="rect">
            <a:avLst/>
          </a:prstGeom>
          <a:noFill/>
        </p:spPr>
      </p:pic>
      <p:pic>
        <p:nvPicPr>
          <p:cNvPr id="13" name="Picture 12">
            <a:extLst>
              <a:ext uri="{58E4DF6B-3503-4FF9-B2F4-C1F07C1ADDB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E3594C3-3D47-4DB5-ADC3-DC122524D8AE}"/>
              </a:ext>
            </a:extLst>
          </p:cNvPr>
          <p:cNvPicPr>
            <a:picLocks noChangeAspect="1"/>
          </p:cNvPicPr>
          <p:nvPr/>
        </p:nvPicPr>
        <p:blipFill>
          <a:blip r:embed="rId6"/>
          <a:stretch>
            <a:fillRect/>
          </a:stretch>
        </p:blipFill>
        <p:spPr>
          <a:xfrm>
            <a:off x="5770750" y="3510648"/>
            <a:ext cx="716737" cy="683866"/>
          </a:xfrm>
          <a:prstGeom prst="rect">
            <a:avLst/>
          </a:prstGeom>
          <a:noFill/>
        </p:spPr>
      </p:pic>
      <p:pic>
        <p:nvPicPr>
          <p:cNvPr id="14" name="Picture 13">
            <a:extLst>
              <a:ext uri="{A25F121A-D9B5-485A-9E4F-8CC6A7C2846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5F665F7-0E4F-486C-B228-79A86563F4AB}"/>
              </a:ext>
            </a:extLst>
          </p:cNvPr>
          <p:cNvPicPr>
            <a:picLocks noChangeAspect="1"/>
          </p:cNvPicPr>
          <p:nvPr/>
        </p:nvPicPr>
        <p:blipFill>
          <a:blip r:embed="rId7"/>
          <a:stretch>
            <a:fillRect/>
          </a:stretch>
        </p:blipFill>
        <p:spPr>
          <a:xfrm>
            <a:off x="7002189" y="1101271"/>
            <a:ext cx="766886" cy="642661"/>
          </a:xfrm>
          <a:prstGeom prst="rect">
            <a:avLst/>
          </a:prstGeom>
          <a:noFill/>
        </p:spPr>
      </p:pic>
      <p:pic>
        <p:nvPicPr>
          <p:cNvPr id="15" name="Picture 14">
            <a:extLst>
              <a:ext uri="{3390AE67-23DD-4359-9580-201612AA9D4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E6650B5-6532-4982-BDCC-EEC224ADA7EE}"/>
              </a:ext>
            </a:extLst>
          </p:cNvPr>
          <p:cNvPicPr>
            <a:picLocks noChangeAspect="1"/>
          </p:cNvPicPr>
          <p:nvPr/>
        </p:nvPicPr>
        <p:blipFill>
          <a:blip r:embed="rId8">
            <a:lum/>
            <a:extLst>
              <a:ext uri="{80654AFE-D4C4-4381-8940-02F1EA614335}">
                <a14:imgProps xmlns="" xmlns:c="http://schemas.openxmlformats.org/drawingml/2006/chart" xmlns:cs="http://schemas.microsoft.com/office/drawing/2012/chartStyle" xmlns:ns1="http://schemas.openxmlformats.org/officeDocument/2006/extended-properties" xmlns:vt="http://schemas.openxmlformats.org/officeDocument/2006/docPropsVTypes" xmlns:a14="http://schemas.microsoft.com/office/drawing/2010/main">
                  <a14:imgLayer>
                    <a14:imgEffect>
                      <a14:brightnessContrast bright="0" contrast="0"/>
                    </a14:imgEffect>
                  </a14:imgLayer>
                </a14:imgProps>
              </a:ext>
              <a:ext uri="{37F0855E-EE99-45B1-8C7F-44A8A4E267A0}">
                <a14:useLocalDpi xmlns="" xmlns:c="http://schemas.openxmlformats.org/drawingml/2006/chart" xmlns:cs="http://schemas.microsoft.com/office/drawing/2012/chartStyle" xmlns:ns1="http://schemas.openxmlformats.org/officeDocument/2006/extended-properties" xmlns:vt="http://schemas.openxmlformats.org/officeDocument/2006/docPropsVTypes" xmlns:a14="http://schemas.microsoft.com/office/drawing/2010/main" val="0"/>
              </a:ext>
            </a:extLst>
          </a:blip>
          <a:stretch>
            <a:fillRect/>
          </a:stretch>
        </p:blipFill>
        <p:spPr>
          <a:xfrm>
            <a:off x="7177992" y="3654056"/>
            <a:ext cx="730034" cy="451027"/>
          </a:xfrm>
          <a:prstGeom prst="rect">
            <a:avLst/>
          </a:prstGeom>
          <a:noFill/>
          <a:ln w="19050" cap="flat">
            <a:solidFill>
              <a:schemeClr val="bg1"/>
            </a:solidFill>
            <a:prstDash val="solid"/>
            <a:miter lim="800000"/>
          </a:ln>
          <a:effectLst>
            <a:outerShdw blurRad="50800" dir="2700000">
              <a:srgbClr val="5B5B5B">
                <a:alpha val="39999"/>
              </a:srgbClr>
            </a:outerShdw>
          </a:effectLst>
        </p:spPr>
      </p:pic>
    </p:spTree>
    <p:extLst>
      <p:ext uri="{F14578CF-2016-41EB-9419-DBAB9400E0D6}">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266988426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2" name="TextBox 1">
            <a:extLst>
              <a:ext uri="{5DEDDB52-94F2-4418-8F8B-BD213ECF0E0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F01170C-4A06-49A3-BBC6-395F4C4951CD}"/>
              </a:ext>
            </a:extLst>
          </p:cNvPr>
          <p:cNvSpPr txBox="1">
            <a:spLocks noGrp="1"/>
          </p:cNvSpPr>
          <p:nvPr/>
        </p:nvSpPr>
        <p:spPr>
          <a:xfrm>
            <a:off x="704221" y="488565"/>
            <a:ext cx="7343194" cy="578367"/>
          </a:xfrm>
          <a:prstGeom prst="rect">
            <a:avLst/>
          </a:prstGeom>
        </p:spPr>
        <p:txBody>
          <a:bodyPr vert="horz" lIns="91440" tIns="45720" rIns="91440" bIns="45720" numCol="1" spcCol="0" rtlCol="0" anchor="b">
            <a:noAutofit/>
          </a:bodyPr>
          <a:lstStyle>
            <a:lvl1pPr marL="0" lvl="0" algn="l" rtl="0">
              <a:lnSpc>
                <a:spcPct val="100000"/>
              </a:lnSpc>
              <a:spcBef>
                <a:spcPct val="0"/>
              </a:spcBef>
              <a:buNone/>
              <a:defRPr lang="en-US" sz="2800" i="0" dirty="0">
                <a:solidFill>
                  <a:schemeClr val="tx1">
                    <a:lumMod val="85000"/>
                    <a:lumOff val="15000"/>
                  </a:schemeClr>
                </a:solidFill>
                <a:latin typeface="Source Sans Pro-demi_bold"/>
              </a:defRPr>
            </a:lvl1pPr>
            <a:lvl2pPr marL="457200" lvl="1" algn="l" rtl="0">
              <a:lnSpc>
                <a:spcPct val="100000"/>
              </a:lnSpc>
              <a:defRPr lang="en-US" sz="1800" dirty="0">
                <a:solidFill>
                  <a:schemeClr val="tx1"/>
                </a:solidFill>
                <a:latin typeface="Source Sans Pro"/>
              </a:defRPr>
            </a:lvl2pPr>
            <a:lvl3pPr marL="914400" lvl="2" algn="l" rtl="0">
              <a:lnSpc>
                <a:spcPct val="100000"/>
              </a:lnSpc>
              <a:defRPr lang="en-US" sz="1800" dirty="0">
                <a:solidFill>
                  <a:schemeClr val="tx1"/>
                </a:solidFill>
                <a:latin typeface="Source Sans Pro"/>
              </a:defRPr>
            </a:lvl3pPr>
            <a:lvl4pPr marL="1371600" lvl="3" algn="l" rtl="0">
              <a:lnSpc>
                <a:spcPct val="100000"/>
              </a:lnSpc>
              <a:defRPr lang="en-US" sz="1800" dirty="0">
                <a:solidFill>
                  <a:schemeClr val="tx1"/>
                </a:solidFill>
                <a:latin typeface="Source Sans Pro"/>
              </a:defRPr>
            </a:lvl4pPr>
            <a:lvl5pPr marL="1828800" lvl="4" algn="l" rtl="0">
              <a:lnSpc>
                <a:spcPct val="100000"/>
              </a:lnSpc>
              <a:defRPr lang="en-US" sz="1800" dirty="0">
                <a:solidFill>
                  <a:schemeClr val="tx1"/>
                </a:solidFill>
                <a:latin typeface="Source Sans Pro"/>
              </a:defRPr>
            </a:lvl5pPr>
            <a:lvl6pPr marL="2286000" lvl="5" algn="l" rtl="0">
              <a:lnSpc>
                <a:spcPct val="100000"/>
              </a:lnSpc>
              <a:defRPr lang="en-US" sz="1800" dirty="0">
                <a:solidFill>
                  <a:schemeClr val="tx1"/>
                </a:solidFill>
                <a:latin typeface="Source Sans Pro"/>
              </a:defRPr>
            </a:lvl6pPr>
            <a:lvl7pPr marL="2743200" lvl="6" algn="l" rtl="0">
              <a:lnSpc>
                <a:spcPct val="100000"/>
              </a:lnSpc>
              <a:defRPr lang="en-US" sz="1800" dirty="0">
                <a:solidFill>
                  <a:schemeClr val="tx1"/>
                </a:solidFill>
                <a:latin typeface="Source Sans Pro"/>
              </a:defRPr>
            </a:lvl7pPr>
            <a:lvl8pPr marL="3200400" lvl="7" algn="l" rtl="0">
              <a:lnSpc>
                <a:spcPct val="100000"/>
              </a:lnSpc>
              <a:defRPr lang="en-US" sz="1800" dirty="0">
                <a:solidFill>
                  <a:schemeClr val="tx1"/>
                </a:solidFill>
                <a:latin typeface="Source Sans Pro"/>
              </a:defRPr>
            </a:lvl8pPr>
            <a:lvl9pPr marL="3657600" lvl="8" algn="l" rtl="0">
              <a:lnSpc>
                <a:spcPct val="100000"/>
              </a:lnSpc>
              <a:defRPr lang="en-US" sz="1800" dirty="0">
                <a:solidFill>
                  <a:schemeClr val="tx1"/>
                </a:solidFill>
                <a:latin typeface="Source Sans Pro"/>
              </a:defRPr>
            </a:lvl9pPr>
          </a:lstStyle>
          <a:p>
            <a:pPr lvl="0">
              <a:spcBef>
                <a:spcPts val="1200"/>
              </a:spcBef>
              <a:buClr>
                <a:srgbClr val="C00000"/>
              </a:buClr>
              <a:defRPr lang="en-US" sz="2800" i="0" dirty="0">
                <a:solidFill>
                  <a:schemeClr val="tx1">
                    <a:lumMod val="85000"/>
                    <a:lumOff val="15000"/>
                  </a:schemeClr>
                </a:solidFill>
                <a:latin typeface="Source Sans Pro-demi_bold"/>
              </a:defRPr>
            </a:pPr>
            <a:r>
              <a:rPr lang="en-US" sz="2400" b="1" dirty="0">
                <a:latin typeface="Open Sans" panose="020B0606030504020204" pitchFamily="34" charset="0"/>
                <a:ea typeface="Open Sans" panose="020B0606030504020204" pitchFamily="34" charset="0"/>
                <a:cs typeface="Open Sans" panose="020B0606030504020204" pitchFamily="34" charset="0"/>
              </a:rPr>
              <a:t>OPM Plus for unified IT operations</a:t>
            </a:r>
          </a:p>
        </p:txBody>
      </p:sp>
      <p:sp>
        <p:nvSpPr>
          <p:cNvPr id="3" name="TextBox 2">
            <a:extLst>
              <a:ext uri="{C1D33158-FD42-4374-A2B9-3E70ECD33C6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A5C5A0E-8CC8-4ED8-9CAC-EF2522092E90}"/>
              </a:ext>
            </a:extLst>
          </p:cNvPr>
          <p:cNvSpPr txBox="1">
            <a:spLocks noGrp="1"/>
          </p:cNvSpPr>
          <p:nvPr/>
        </p:nvSpPr>
        <p:spPr>
          <a:xfrm>
            <a:off x="704221" y="1382391"/>
            <a:ext cx="7835360" cy="3324310"/>
          </a:xfrm>
          <a:prstGeom prst="rect">
            <a:avLst/>
          </a:prstGeom>
        </p:spPr>
        <p:txBody>
          <a:bodyPr vert="horz" lIns="91440" tIns="93600" rIns="91440" bIns="45720" numCol="1" spcCol="0" rtlCol="0" anchor="t">
            <a:noAutofit/>
          </a:bodyPr>
          <a:lstStyle>
            <a:lvl1pPr marL="342900" lvl="0" indent="-342900" algn="l" rtl="0">
              <a:lnSpc>
                <a:spcPct val="100000"/>
              </a:lnSpc>
              <a:spcBef>
                <a:spcPts val="1200"/>
              </a:spcBef>
              <a:buClr>
                <a:srgbClr val="C00000"/>
              </a:buClr>
              <a:buFont typeface="Arial"/>
              <a:buChar char="•"/>
              <a:defRPr lang="en-US" sz="1800" i="0" dirty="0">
                <a:solidFill>
                  <a:schemeClr val="tx1">
                    <a:lumMod val="85000"/>
                    <a:lumOff val="15000"/>
                  </a:schemeClr>
                </a:solidFill>
                <a:latin typeface="Source Sans Pro"/>
              </a:defRPr>
            </a:lvl1pPr>
            <a:lvl2pPr marL="742950" lvl="1" indent="-285750" algn="l" rtl="0">
              <a:lnSpc>
                <a:spcPct val="100000"/>
              </a:lnSpc>
              <a:spcBef>
                <a:spcPts val="300"/>
              </a:spcBef>
              <a:buClr>
                <a:srgbClr val="C00000"/>
              </a:buClr>
              <a:buFont typeface="Arial"/>
              <a:buChar char="•"/>
              <a:defRPr lang="en-US" sz="1600" i="0" dirty="0">
                <a:solidFill>
                  <a:schemeClr val="bg1">
                    <a:lumMod val="50000"/>
                  </a:schemeClr>
                </a:solidFill>
                <a:latin typeface="Source Sans Pro"/>
              </a:defRPr>
            </a:lvl2pPr>
            <a:lvl3pPr marL="1143000" lvl="2" indent="-228600" algn="l" rtl="0">
              <a:lnSpc>
                <a:spcPct val="100000"/>
              </a:lnSpc>
              <a:spcBef>
                <a:spcPts val="300"/>
              </a:spcBef>
              <a:buClr>
                <a:srgbClr val="C00000"/>
              </a:buClr>
              <a:buFont typeface="Arial"/>
              <a:buChar char="•"/>
              <a:defRPr lang="en-US" sz="1400" i="0" dirty="0">
                <a:solidFill>
                  <a:schemeClr val="bg1">
                    <a:lumMod val="50000"/>
                  </a:schemeClr>
                </a:solidFill>
                <a:latin typeface="Source Sans Pro"/>
              </a:defRPr>
            </a:lvl3pPr>
            <a:lvl4pPr marL="1600200" lvl="3" indent="-228600" algn="l" rtl="0">
              <a:lnSpc>
                <a:spcPct val="100000"/>
              </a:lnSpc>
              <a:spcBef>
                <a:spcPts val="300"/>
              </a:spcBef>
              <a:buClr>
                <a:srgbClr val="C00000"/>
              </a:buClr>
              <a:buFont typeface="Arial"/>
              <a:buChar char="•"/>
              <a:defRPr lang="en-US" sz="1200" i="0" dirty="0">
                <a:solidFill>
                  <a:schemeClr val="bg1">
                    <a:lumMod val="50000"/>
                  </a:schemeClr>
                </a:solidFill>
                <a:latin typeface="Source Sans Pro"/>
              </a:defRPr>
            </a:lvl4pPr>
            <a:lvl5pPr marL="2057400" lvl="4" indent="-228600" algn="l" rtl="0">
              <a:lnSpc>
                <a:spcPct val="100000"/>
              </a:lnSpc>
              <a:spcBef>
                <a:spcPts val="300"/>
              </a:spcBef>
              <a:buClr>
                <a:srgbClr val="C00000"/>
              </a:buClr>
              <a:buFont typeface="Arial"/>
              <a:buChar char="•"/>
              <a:defRPr lang="en-US" sz="1000" i="0" dirty="0">
                <a:solidFill>
                  <a:schemeClr val="bg1">
                    <a:lumMod val="50000"/>
                  </a:schemeClr>
                </a:solidFill>
                <a:latin typeface="Source Sans Pro"/>
              </a:defRPr>
            </a:lvl5pPr>
            <a:lvl6pPr marL="2514600" lvl="5" indent="-228600" algn="l" rtl="0">
              <a:lnSpc>
                <a:spcPct val="100000"/>
              </a:lnSpc>
              <a:spcBef>
                <a:spcPct val="20000"/>
              </a:spcBef>
              <a:buFont typeface="Arial"/>
              <a:buChar char="-"/>
              <a:defRPr lang="en-US" sz="1000" i="0" dirty="0">
                <a:solidFill>
                  <a:schemeClr val="bg1">
                    <a:lumMod val="50000"/>
                  </a:schemeClr>
                </a:solidFill>
                <a:latin typeface="Source Sans Pro"/>
              </a:defRPr>
            </a:lvl6pPr>
            <a:lvl7pPr marL="2971800" lvl="6" indent="-228600" algn="l" rtl="0">
              <a:lnSpc>
                <a:spcPct val="100000"/>
              </a:lnSpc>
              <a:spcBef>
                <a:spcPct val="20000"/>
              </a:spcBef>
              <a:buFont typeface="Arial"/>
              <a:buChar char="-"/>
              <a:defRPr lang="en-US" sz="1000" i="0" dirty="0">
                <a:solidFill>
                  <a:schemeClr val="bg1">
                    <a:lumMod val="50000"/>
                  </a:schemeClr>
                </a:solidFill>
                <a:latin typeface="Source Sans Pro"/>
              </a:defRPr>
            </a:lvl7pPr>
            <a:lvl8pPr marL="3429000" lvl="7" indent="-228600" algn="l" rtl="0">
              <a:lnSpc>
                <a:spcPct val="100000"/>
              </a:lnSpc>
              <a:spcBef>
                <a:spcPct val="20000"/>
              </a:spcBef>
              <a:buFont typeface="Arial"/>
              <a:buChar char="-"/>
              <a:defRPr lang="en-US" sz="1000" i="0" dirty="0">
                <a:solidFill>
                  <a:schemeClr val="bg1">
                    <a:lumMod val="50000"/>
                  </a:schemeClr>
                </a:solidFill>
                <a:latin typeface="Source Sans Pro"/>
              </a:defRPr>
            </a:lvl8pPr>
            <a:lvl9pPr marL="3886200" lvl="8" indent="-228600" algn="l" rtl="0">
              <a:lnSpc>
                <a:spcPct val="100000"/>
              </a:lnSpc>
              <a:spcBef>
                <a:spcPct val="20000"/>
              </a:spcBef>
              <a:buFont typeface="Arial"/>
              <a:buChar char="-"/>
              <a:defRPr lang="en-US" sz="1000" i="0" dirty="0">
                <a:solidFill>
                  <a:schemeClr val="bg1">
                    <a:lumMod val="50000"/>
                  </a:schemeClr>
                </a:solidFill>
                <a:latin typeface="Source Sans Pro"/>
              </a:defRPr>
            </a:lvl9pPr>
          </a:lstStyle>
          <a:p>
            <a:pPr>
              <a:buFont typeface="Arial" panose="020B0604020202020204" pitchFamily="34" charset="0"/>
              <a:buChar char="•"/>
            </a:pPr>
            <a:r>
              <a:rPr lang="en-US" sz="1400" dirty="0">
                <a:latin typeface="+mn-lt"/>
              </a:rPr>
              <a:t>Combines network, server, application, and cloud monitoring in a single platform</a:t>
            </a:r>
          </a:p>
          <a:p>
            <a:pPr>
              <a:buFont typeface="Arial" panose="020B0604020202020204" pitchFamily="34" charset="0"/>
              <a:buChar char="•"/>
            </a:pPr>
            <a:r>
              <a:rPr lang="en-US" sz="1400" dirty="0">
                <a:latin typeface="+mn-lt"/>
              </a:rPr>
              <a:t>Reduces tool sprawl by eliminating the need for multiple products or scripts</a:t>
            </a:r>
          </a:p>
          <a:p>
            <a:pPr>
              <a:buFont typeface="Arial" panose="020B0604020202020204" pitchFamily="34" charset="0"/>
              <a:buChar char="•"/>
            </a:pPr>
            <a:r>
              <a:rPr lang="en-US" sz="1400" dirty="0">
                <a:latin typeface="+mn-lt"/>
              </a:rPr>
              <a:t>Easy to set up and use with an intuitive interface</a:t>
            </a:r>
          </a:p>
          <a:p>
            <a:pPr>
              <a:buFont typeface="Arial" panose="020B0604020202020204" pitchFamily="34" charset="0"/>
              <a:buChar char="•"/>
            </a:pPr>
            <a:r>
              <a:rPr lang="en-US" sz="1400" dirty="0">
                <a:latin typeface="+mn-lt"/>
              </a:rPr>
              <a:t>Native mobile apps available for iOS and Android</a:t>
            </a:r>
          </a:p>
          <a:p>
            <a:pPr>
              <a:buFont typeface="Arial" panose="020B0604020202020204" pitchFamily="34" charset="0"/>
              <a:buChar char="•"/>
            </a:pPr>
            <a:r>
              <a:rPr lang="en-US" sz="1400" dirty="0">
                <a:latin typeface="+mn-lt"/>
              </a:rPr>
              <a:t>Offers REST APIs for integration with ITSM, CMDB, and DevOps tools</a:t>
            </a:r>
          </a:p>
          <a:p>
            <a:pPr>
              <a:buFont typeface="Arial" panose="020B0604020202020204" pitchFamily="34" charset="0"/>
              <a:buChar char="•"/>
            </a:pPr>
            <a:r>
              <a:rPr lang="en-US" sz="1400" dirty="0">
                <a:latin typeface="+mn-lt"/>
              </a:rPr>
              <a:t>Supports flexible deployment options including on-premise, AWS, and Azure Marketplace</a:t>
            </a:r>
          </a:p>
        </p:txBody>
      </p:sp>
    </p:spTree>
    <p:extLst>
      <p:ext uri="{E3DD0EF9-BBBC-49D1-A055-EDD2255D0E0D}">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266988427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12">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68A0451D-6630-4F2A-9EC0-8B3E05DFBFF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808FA49-B821-4786-9FEB-9C6976E4960A}"/>
              </a:ext>
            </a:extLst>
          </p:cNvPr>
          <p:cNvSpPr/>
          <p:nvPr/>
        </p:nvSpPr>
        <p:spPr>
          <a:xfrm>
            <a:off x="2115940" y="1437903"/>
            <a:ext cx="1714661" cy="286940"/>
          </a:xfrm>
          <a:prstGeom prst="roundRect">
            <a:avLst>
              <a:gd name="adj" fmla="val 1979"/>
            </a:avLst>
          </a:prstGeom>
          <a:solidFill>
            <a:schemeClr val="bg1"/>
          </a:solidFill>
          <a:effectLst/>
        </p:spPr>
        <p:style>
          <a:lnRef idx="0">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Rectangle: Rounded Corners 2">
            <a:extLst>
              <a:ext uri="{A0EA963C-6C71-4E57-9FEA-10F81F1F775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A6D6A80-D2E9-42E7-BA74-69EA821093B0}"/>
              </a:ext>
            </a:extLst>
          </p:cNvPr>
          <p:cNvSpPr/>
          <p:nvPr/>
        </p:nvSpPr>
        <p:spPr>
          <a:xfrm>
            <a:off x="1349606" y="2272808"/>
            <a:ext cx="1654740" cy="286940"/>
          </a:xfrm>
          <a:prstGeom prst="roundRect">
            <a:avLst>
              <a:gd name="adj" fmla="val 1979"/>
            </a:avLst>
          </a:prstGeom>
          <a:solidFill>
            <a:schemeClr val="bg1"/>
          </a:solidFill>
          <a:effectLst/>
        </p:spPr>
        <p:style>
          <a:lnRef idx="0">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4" name="Rectangle: Rounded Corners 3">
            <a:extLst>
              <a:ext uri="{726B3A29-E829-41F9-8093-860398E226A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07B3375-E27F-497A-9817-A8B153AA3D5D}"/>
              </a:ext>
            </a:extLst>
          </p:cNvPr>
          <p:cNvSpPr/>
          <p:nvPr/>
        </p:nvSpPr>
        <p:spPr>
          <a:xfrm>
            <a:off x="1478183" y="3342627"/>
            <a:ext cx="1493186" cy="286940"/>
          </a:xfrm>
          <a:prstGeom prst="roundRect">
            <a:avLst>
              <a:gd name="adj" fmla="val 1979"/>
            </a:avLst>
          </a:prstGeom>
          <a:solidFill>
            <a:schemeClr val="bg1"/>
          </a:solidFill>
          <a:effectLst/>
        </p:spPr>
        <p:style>
          <a:lnRef idx="0">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5" name="Rectangle: Rounded Corners 4">
            <a:extLst>
              <a:ext uri="{8FC652EB-4376-47E9-9BCC-246C835F9BD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E58CFB8-2C83-4B62-91F8-DFBEFF31771D}"/>
              </a:ext>
            </a:extLst>
          </p:cNvPr>
          <p:cNvSpPr/>
          <p:nvPr/>
        </p:nvSpPr>
        <p:spPr>
          <a:xfrm>
            <a:off x="3284953" y="4237634"/>
            <a:ext cx="482422" cy="286940"/>
          </a:xfrm>
          <a:prstGeom prst="roundRect">
            <a:avLst>
              <a:gd name="adj" fmla="val 1979"/>
            </a:avLst>
          </a:prstGeom>
          <a:solidFill>
            <a:schemeClr val="bg1"/>
          </a:solidFill>
          <a:effectLst/>
        </p:spPr>
        <p:style>
          <a:lnRef idx="0">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6" name="Rectangle: Rounded Corners 5">
            <a:extLst>
              <a:ext uri="{F41F46CA-7E7E-4D03-B0D6-45D1CD2CF14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32796F7-20FD-4868-862F-4BAA14DB5A30}"/>
              </a:ext>
            </a:extLst>
          </p:cNvPr>
          <p:cNvSpPr/>
          <p:nvPr/>
        </p:nvSpPr>
        <p:spPr>
          <a:xfrm>
            <a:off x="6126022" y="3339493"/>
            <a:ext cx="1125731" cy="286940"/>
          </a:xfrm>
          <a:prstGeom prst="roundRect">
            <a:avLst>
              <a:gd name="adj" fmla="val 1979"/>
            </a:avLst>
          </a:prstGeom>
          <a:solidFill>
            <a:schemeClr val="bg1"/>
          </a:solidFill>
          <a:effectLst/>
        </p:spPr>
        <p:style>
          <a:lnRef idx="0">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7" name="Rectangle: Rounded Corners 6">
            <a:extLst>
              <a:ext uri="{5A2DC629-B92F-4099-8926-7A4E92820B5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C072C56-1D20-47AC-86DE-9D0324923787}"/>
              </a:ext>
            </a:extLst>
          </p:cNvPr>
          <p:cNvSpPr/>
          <p:nvPr/>
        </p:nvSpPr>
        <p:spPr>
          <a:xfrm>
            <a:off x="5370881" y="4238625"/>
            <a:ext cx="1135093" cy="286940"/>
          </a:xfrm>
          <a:prstGeom prst="roundRect">
            <a:avLst>
              <a:gd name="adj" fmla="val 1979"/>
            </a:avLst>
          </a:prstGeom>
          <a:solidFill>
            <a:schemeClr val="bg1"/>
          </a:solidFill>
          <a:effectLst/>
        </p:spPr>
        <p:style>
          <a:lnRef idx="0">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8" name="Rectangle: Rounded Corners 7">
            <a:extLst>
              <a:ext uri="{A152BEEF-C4DF-424A-B71F-85C8A84CDB9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5A3ECD0-F492-4CB8-889F-BFB892B75422}"/>
              </a:ext>
            </a:extLst>
          </p:cNvPr>
          <p:cNvSpPr/>
          <p:nvPr/>
        </p:nvSpPr>
        <p:spPr>
          <a:xfrm>
            <a:off x="6113412" y="2251138"/>
            <a:ext cx="1225924" cy="286940"/>
          </a:xfrm>
          <a:prstGeom prst="roundRect">
            <a:avLst>
              <a:gd name="adj" fmla="val 1979"/>
            </a:avLst>
          </a:prstGeom>
          <a:solidFill>
            <a:schemeClr val="bg1"/>
          </a:solidFill>
          <a:effectLst/>
        </p:spPr>
        <p:style>
          <a:lnRef idx="0">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9" name="Rectangle: Rounded Corners 8">
            <a:extLst>
              <a:ext uri="{2FD52E9A-B508-4FDF-85EB-7C5D6375160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836626A-B13C-4672-B3D5-37ED0472570D}"/>
              </a:ext>
            </a:extLst>
          </p:cNvPr>
          <p:cNvSpPr/>
          <p:nvPr/>
        </p:nvSpPr>
        <p:spPr>
          <a:xfrm>
            <a:off x="5370881" y="1447800"/>
            <a:ext cx="870727" cy="286940"/>
          </a:xfrm>
          <a:prstGeom prst="roundRect">
            <a:avLst>
              <a:gd name="adj" fmla="val 1979"/>
            </a:avLst>
          </a:prstGeom>
          <a:solidFill>
            <a:schemeClr val="bg1"/>
          </a:solidFill>
          <a:effectLst/>
        </p:spPr>
        <p:style>
          <a:lnRef idx="0">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0" name="TextBox 9">
            <a:extLst>
              <a:ext uri="{DFA06D1D-9196-4661-98D6-CF8D8D5ECEC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8FD2BBD-0A05-41B9-9A39-11E669AD2290}"/>
              </a:ext>
            </a:extLst>
          </p:cNvPr>
          <p:cNvSpPr txBox="1">
            <a:spLocks noGrp="1"/>
          </p:cNvSpPr>
          <p:nvPr/>
        </p:nvSpPr>
        <p:spPr>
          <a:xfrm>
            <a:off x="941165" y="443731"/>
            <a:ext cx="7772304" cy="381981"/>
          </a:xfrm>
          <a:prstGeom prst="rect">
            <a:avLst/>
          </a:prstGeom>
        </p:spPr>
        <p:txBody>
          <a:bodyPr vert="horz" rtlCol="0"/>
          <a:lstStyle/>
          <a:p>
            <a:pPr algn="ctr"/>
            <a:r>
              <a:rPr lang="en-US" sz="2400" b="1" dirty="0">
                <a:latin typeface="Open Sans"/>
              </a:rPr>
              <a:t>Why</a:t>
            </a:r>
            <a:r>
              <a:rPr lang="en-US" sz="2400" b="1" dirty="0" err="1">
                <a:latin typeface="Open Sans"/>
              </a:rPr>
              <a:t> </a:t>
            </a:r>
            <a:r>
              <a:rPr lang="en-US" sz="2400" b="1" dirty="0">
                <a:latin typeface="Open Sans"/>
              </a:rPr>
              <a:t>Applications</a:t>
            </a:r>
            <a:r>
              <a:rPr lang="en-US" sz="2400" b="1" dirty="0" err="1">
                <a:latin typeface="Open Sans"/>
              </a:rPr>
              <a:t> </a:t>
            </a:r>
            <a:r>
              <a:rPr lang="en-US" sz="2400" b="1" dirty="0">
                <a:latin typeface="Open Sans"/>
              </a:rPr>
              <a:t>Manager</a:t>
            </a:r>
          </a:p>
        </p:txBody>
      </p:sp>
      <p:pic>
        <p:nvPicPr>
          <p:cNvPr id="11" name="Picture 10">
            <a:extLst>
              <a:ext uri="{2BCE0186-A73C-43AA-9CB9-5D19994CE89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598DBF4-7B27-4EC6-AF45-D0E72549D225}"/>
              </a:ext>
            </a:extLst>
          </p:cNvPr>
          <p:cNvPicPr>
            <a:picLocks noChangeAspect="1"/>
          </p:cNvPicPr>
          <p:nvPr/>
        </p:nvPicPr>
        <p:blipFill>
          <a:blip r:embed="rId2"/>
          <a:stretch>
            <a:fillRect/>
          </a:stretch>
        </p:blipFill>
        <p:spPr>
          <a:xfrm>
            <a:off x="1299209" y="1334728"/>
            <a:ext cx="541760" cy="541760"/>
          </a:xfrm>
          <a:prstGeom prst="rect">
            <a:avLst/>
          </a:prstGeom>
          <a:noFill/>
        </p:spPr>
      </p:pic>
      <p:pic>
        <p:nvPicPr>
          <p:cNvPr id="12" name="Picture 11">
            <a:extLst>
              <a:ext uri="{9ECBC577-FB7A-450C-AA9B-A7F9835CCAA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84BE7C6-53FB-417C-BCFB-682A4861D160}"/>
              </a:ext>
            </a:extLst>
          </p:cNvPr>
          <p:cNvPicPr>
            <a:picLocks noChangeAspect="1"/>
          </p:cNvPicPr>
          <p:nvPr/>
        </p:nvPicPr>
        <p:blipFill>
          <a:blip r:embed="rId3"/>
          <a:stretch>
            <a:fillRect/>
          </a:stretch>
        </p:blipFill>
        <p:spPr>
          <a:xfrm>
            <a:off x="4284183" y="1418491"/>
            <a:ext cx="543128" cy="543128"/>
          </a:xfrm>
          <a:prstGeom prst="rect">
            <a:avLst/>
          </a:prstGeom>
          <a:noFill/>
          <a:ln w="11430" cap="flat">
            <a:noFill/>
            <a:prstDash val="solid"/>
            <a:round/>
          </a:ln>
        </p:spPr>
      </p:pic>
      <p:pic>
        <p:nvPicPr>
          <p:cNvPr id="13" name="Picture 12">
            <a:extLst>
              <a:ext uri="{C69D6DC8-D71C-4B3A-82F7-9E5868C8B22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EAF9C8B-BB53-46C4-806D-6A9C943F9F47}"/>
              </a:ext>
            </a:extLst>
          </p:cNvPr>
          <p:cNvPicPr>
            <a:picLocks noChangeAspect="1"/>
          </p:cNvPicPr>
          <p:nvPr/>
        </p:nvPicPr>
        <p:blipFill>
          <a:blip r:embed="rId4"/>
          <a:stretch>
            <a:fillRect/>
          </a:stretch>
        </p:blipFill>
        <p:spPr>
          <a:xfrm>
            <a:off x="6801345" y="1250194"/>
            <a:ext cx="715555" cy="715555"/>
          </a:xfrm>
          <a:prstGeom prst="rect">
            <a:avLst/>
          </a:prstGeom>
          <a:noFill/>
        </p:spPr>
      </p:pic>
      <p:pic>
        <p:nvPicPr>
          <p:cNvPr id="14" name="Picture 13">
            <a:extLst>
              <a:ext uri="{D5E873D1-0429-4F4D-BEB5-F57664C150A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24425CC-5456-4DCC-A29A-909C57C76383}"/>
              </a:ext>
            </a:extLst>
          </p:cNvPr>
          <p:cNvPicPr>
            <a:picLocks noChangeAspect="1"/>
          </p:cNvPicPr>
          <p:nvPr/>
        </p:nvPicPr>
        <p:blipFill>
          <a:blip r:embed="rId5"/>
          <a:stretch>
            <a:fillRect/>
          </a:stretch>
        </p:blipFill>
        <p:spPr>
          <a:xfrm>
            <a:off x="1350740" y="3130410"/>
            <a:ext cx="548773" cy="548773"/>
          </a:xfrm>
          <a:prstGeom prst="rect">
            <a:avLst/>
          </a:prstGeom>
          <a:noFill/>
        </p:spPr>
      </p:pic>
      <p:pic>
        <p:nvPicPr>
          <p:cNvPr id="15" name="Picture 14">
            <a:extLst>
              <a:ext uri="{E43DD785-C556-4938-A6C1-CC66C558610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AD2596F-6173-4297-A5F9-80BF9FB150B5}"/>
              </a:ext>
            </a:extLst>
          </p:cNvPr>
          <p:cNvPicPr>
            <a:picLocks noChangeAspect="1"/>
          </p:cNvPicPr>
          <p:nvPr/>
        </p:nvPicPr>
        <p:blipFill>
          <a:blip r:embed="rId6"/>
          <a:stretch>
            <a:fillRect/>
          </a:stretch>
        </p:blipFill>
        <p:spPr>
          <a:xfrm>
            <a:off x="4340628" y="3070831"/>
            <a:ext cx="727122" cy="727122"/>
          </a:xfrm>
          <a:prstGeom prst="rect">
            <a:avLst/>
          </a:prstGeom>
          <a:noFill/>
        </p:spPr>
      </p:pic>
      <p:pic>
        <p:nvPicPr>
          <p:cNvPr id="16" name="Picture 15">
            <a:extLst>
              <a:ext uri="{20A67727-5689-487E-8541-F0D68CFDD6B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5105034-035D-4C46-AC09-EE82264C8B41}"/>
              </a:ext>
            </a:extLst>
          </p:cNvPr>
          <p:cNvPicPr>
            <a:picLocks noChangeAspect="1"/>
          </p:cNvPicPr>
          <p:nvPr/>
        </p:nvPicPr>
        <p:blipFill>
          <a:blip r:embed="rId7"/>
          <a:stretch>
            <a:fillRect/>
          </a:stretch>
        </p:blipFill>
        <p:spPr>
          <a:xfrm>
            <a:off x="6944715" y="3088805"/>
            <a:ext cx="593255" cy="593255"/>
          </a:xfrm>
          <a:prstGeom prst="rect">
            <a:avLst/>
          </a:prstGeom>
          <a:noFill/>
        </p:spPr>
      </p:pic>
      <p:sp>
        <p:nvSpPr>
          <p:cNvPr id="17" name="TextBox 16">
            <a:extLst>
              <a:ext uri="{56D446D0-51C9-4276-97D0-7D360A0974A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FE4730F-CFD8-49E3-A0B0-3F11661F9C93}"/>
              </a:ext>
            </a:extLst>
          </p:cNvPr>
          <p:cNvSpPr txBox="1"/>
          <p:nvPr/>
        </p:nvSpPr>
        <p:spPr>
          <a:xfrm>
            <a:off x="484841" y="2069192"/>
            <a:ext cx="2563806" cy="308551"/>
          </a:xfrm>
          <a:prstGeom prst="rect">
            <a:avLst/>
          </a:prstGeom>
        </p:spPr>
        <p:txBody>
          <a:bodyPr vert="horz" lIns="95250" tIns="47625" rIns="95250" bIns="47625" rtlCol="0" anchor="t">
            <a:spAutoFit/>
          </a:bodyPr>
          <a:lstStyle/>
          <a:p>
            <a:pPr algn="ctr">
              <a:defRPr lang="en-US" sz="1400" dirty="0"/>
            </a:pPr>
            <a:r>
              <a:rPr lang="en-US" dirty="0"/>
              <a:t>Quick time-to-value</a:t>
            </a:r>
          </a:p>
        </p:txBody>
      </p:sp>
      <p:sp>
        <p:nvSpPr>
          <p:cNvPr id="18" name="TextBox 17">
            <a:extLst>
              <a:ext uri="{D3C61EF8-5F5E-4DA1-AD82-7EB716731E8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61BE840-0352-428F-A070-A9D5B36DCC53}"/>
              </a:ext>
            </a:extLst>
          </p:cNvPr>
          <p:cNvSpPr txBox="1"/>
          <p:nvPr/>
        </p:nvSpPr>
        <p:spPr>
          <a:xfrm>
            <a:off x="3280895" y="2035197"/>
            <a:ext cx="2563806" cy="308551"/>
          </a:xfrm>
          <a:prstGeom prst="rect">
            <a:avLst/>
          </a:prstGeom>
        </p:spPr>
        <p:txBody>
          <a:bodyPr vert="horz" lIns="95250" tIns="47625" rIns="95250" bIns="47625" rtlCol="0" anchor="t">
            <a:spAutoFit/>
          </a:bodyPr>
          <a:lstStyle/>
          <a:p>
            <a:pPr algn="ctr">
              <a:defRPr lang="en-US" sz="1400" dirty="0"/>
            </a:pPr>
            <a:r>
              <a:rPr lang="en-US" dirty="0"/>
              <a:t>High scalability</a:t>
            </a:r>
          </a:p>
        </p:txBody>
      </p:sp>
      <p:sp>
        <p:nvSpPr>
          <p:cNvPr id="19" name="TextBox 18">
            <a:extLst>
              <a:ext uri="{63B4075A-7BCB-4ECF-976B-348EC06A72D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EDCD732-86FA-40FF-BF18-AC949ABB0F55}"/>
              </a:ext>
            </a:extLst>
          </p:cNvPr>
          <p:cNvSpPr txBox="1"/>
          <p:nvPr/>
        </p:nvSpPr>
        <p:spPr>
          <a:xfrm>
            <a:off x="6010494" y="2019004"/>
            <a:ext cx="2563806" cy="308551"/>
          </a:xfrm>
          <a:prstGeom prst="rect">
            <a:avLst/>
          </a:prstGeom>
        </p:spPr>
        <p:txBody>
          <a:bodyPr vert="horz" lIns="95250" tIns="47625" rIns="95250" bIns="47625" rtlCol="0" anchor="t">
            <a:spAutoFit/>
          </a:bodyPr>
          <a:lstStyle/>
          <a:p>
            <a:pPr algn="ctr">
              <a:defRPr lang="en-US" sz="1400" dirty="0"/>
            </a:pPr>
            <a:r>
              <a:rPr lang="en-US" dirty="0"/>
              <a:t>Enterprise-grade security</a:t>
            </a:r>
          </a:p>
        </p:txBody>
      </p:sp>
      <p:sp>
        <p:nvSpPr>
          <p:cNvPr id="20" name="TextBox 19">
            <a:extLst>
              <a:ext uri="{810AA7AE-0583-4202-9DBE-1EE4F03BC9B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B5BD8B8-88EE-4569-ADFB-103AFD7A2296}"/>
              </a:ext>
            </a:extLst>
          </p:cNvPr>
          <p:cNvSpPr txBox="1"/>
          <p:nvPr/>
        </p:nvSpPr>
        <p:spPr>
          <a:xfrm>
            <a:off x="1703471" y="5647144"/>
            <a:ext cx="2765992" cy="308551"/>
          </a:xfrm>
          <a:prstGeom prst="rect">
            <a:avLst/>
          </a:prstGeom>
        </p:spPr>
        <p:txBody>
          <a:bodyPr vert="horz" lIns="95250" tIns="47625" rIns="95250" bIns="47625" rtlCol="0" anchor="t">
            <a:spAutoFit/>
          </a:bodyPr>
          <a:lstStyle/>
          <a:p>
            <a:pPr algn="ctr">
              <a:defRPr lang="en-US" sz="1400" dirty="0"/>
            </a:pPr>
            <a:r>
              <a:rPr lang="en-US" dirty="0"/>
              <a:t>Low </a:t>
            </a:r>
            <a:r>
              <a:rPr lang="en-US" dirty="0" err="1"/>
              <a:t>TCO</a:t>
            </a:r>
          </a:p>
        </p:txBody>
      </p:sp>
      <p:sp>
        <p:nvSpPr>
          <p:cNvPr id="21" name="TextBox 20">
            <a:extLst>
              <a:ext uri="{E4509F71-87AD-4492-9936-BEAC412C8EB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FAB7696-0560-4E02-AB02-C9AE2302099B}"/>
              </a:ext>
            </a:extLst>
          </p:cNvPr>
          <p:cNvSpPr txBox="1"/>
          <p:nvPr/>
        </p:nvSpPr>
        <p:spPr>
          <a:xfrm>
            <a:off x="273910" y="3777224"/>
            <a:ext cx="2765992" cy="308551"/>
          </a:xfrm>
          <a:prstGeom prst="rect">
            <a:avLst/>
          </a:prstGeom>
        </p:spPr>
        <p:txBody>
          <a:bodyPr vert="horz" lIns="95250" tIns="47625" rIns="95250" bIns="47625" rtlCol="0" anchor="t">
            <a:spAutoFit/>
          </a:bodyPr>
          <a:lstStyle/>
          <a:p>
            <a:pPr algn="ctr">
              <a:defRPr lang="en-US" sz="1400" dirty="0"/>
            </a:pPr>
            <a:r>
              <a:rPr lang="en-US" dirty="0"/>
              <a:t>Low </a:t>
            </a:r>
            <a:r>
              <a:rPr lang="en-US" dirty="0" err="1"/>
              <a:t>TCO</a:t>
            </a:r>
          </a:p>
        </p:txBody>
      </p:sp>
      <p:sp>
        <p:nvSpPr>
          <p:cNvPr id="22" name="TextBox 21">
            <a:extLst>
              <a:ext uri="{36807182-0625-4F43-A5EB-FA90BC139C6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F68636A-E517-4327-B217-B15891AAB6EA}"/>
              </a:ext>
            </a:extLst>
          </p:cNvPr>
          <p:cNvSpPr txBox="1"/>
          <p:nvPr/>
        </p:nvSpPr>
        <p:spPr>
          <a:xfrm>
            <a:off x="3228003" y="3856015"/>
            <a:ext cx="2765992" cy="308551"/>
          </a:xfrm>
          <a:prstGeom prst="rect">
            <a:avLst/>
          </a:prstGeom>
        </p:spPr>
        <p:txBody>
          <a:bodyPr vert="horz" lIns="95250" tIns="47625" rIns="95250" bIns="47625" rtlCol="0" anchor="t">
            <a:spAutoFit/>
          </a:bodyPr>
          <a:lstStyle/>
          <a:p>
            <a:pPr algn="ctr">
              <a:defRPr lang="en-US" sz="1400" dirty="0"/>
            </a:pPr>
            <a:r>
              <a:rPr lang="en-US" dirty="0"/>
              <a:t>Friendly support</a:t>
            </a:r>
          </a:p>
        </p:txBody>
      </p:sp>
      <p:sp>
        <p:nvSpPr>
          <p:cNvPr id="23" name="TextBox 22">
            <a:extLst>
              <a:ext uri="{195704E8-C815-4F50-8D90-93DFFF437B0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450C644-A5EA-4210-8743-FEE1AFB6F354}"/>
              </a:ext>
            </a:extLst>
          </p:cNvPr>
          <p:cNvSpPr txBox="1"/>
          <p:nvPr/>
        </p:nvSpPr>
        <p:spPr>
          <a:xfrm>
            <a:off x="5904176" y="3795026"/>
            <a:ext cx="2765992" cy="308551"/>
          </a:xfrm>
          <a:prstGeom prst="rect">
            <a:avLst/>
          </a:prstGeom>
        </p:spPr>
        <p:txBody>
          <a:bodyPr vert="horz" lIns="95250" tIns="47625" rIns="95250" bIns="47625" rtlCol="0" anchor="t">
            <a:spAutoFit/>
          </a:bodyPr>
          <a:lstStyle/>
          <a:p>
            <a:pPr algn="ctr">
              <a:defRPr lang="en-US" sz="1400" dirty="0"/>
            </a:pPr>
            <a:r>
              <a:rPr lang="en-US" dirty="0"/>
              <a:t>Transparent pricing &amp; licensing</a:t>
            </a:r>
          </a:p>
        </p:txBody>
      </p:sp>
    </p:spTree>
    <p:extLst>
      <p:ext uri="{5B75A849-BE03-4DC2-BB4D-7ED1505F7105}">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266988427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2" name="TextBox 1">
            <a:extLst>
              <a:ext uri="{DF447E45-2802-413E-B3E2-7B75BC2B337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56D0741-A181-45B9-8B37-7CC8D6D2520D}"/>
              </a:ext>
            </a:extLst>
          </p:cNvPr>
          <p:cNvSpPr txBox="1">
            <a:spLocks noGrp="1"/>
          </p:cNvSpPr>
          <p:nvPr/>
        </p:nvSpPr>
        <p:spPr>
          <a:xfrm>
            <a:off x="951957" y="488565"/>
            <a:ext cx="7095458" cy="578367"/>
          </a:xfrm>
          <a:prstGeom prst="rect">
            <a:avLst/>
          </a:prstGeom>
        </p:spPr>
        <p:txBody>
          <a:bodyPr vert="horz" lIns="91440" tIns="45720" rIns="91440" bIns="45720" numCol="1" spcCol="0" rtlCol="0" anchor="b">
            <a:noAutofit/>
          </a:bodyPr>
          <a:lstStyle>
            <a:lvl1pPr marL="0" lvl="0" algn="l" rtl="0">
              <a:lnSpc>
                <a:spcPct val="100000"/>
              </a:lnSpc>
              <a:spcBef>
                <a:spcPct val="0"/>
              </a:spcBef>
              <a:buNone/>
              <a:defRPr lang="en-US" sz="2800" i="0" dirty="0">
                <a:solidFill>
                  <a:schemeClr val="tx1">
                    <a:lumMod val="85000"/>
                    <a:lumOff val="15000"/>
                  </a:schemeClr>
                </a:solidFill>
                <a:latin typeface="Source Sans Pro-demi_bold"/>
              </a:defRPr>
            </a:lvl1pPr>
            <a:lvl2pPr marL="457200" lvl="1" algn="l" rtl="0">
              <a:lnSpc>
                <a:spcPct val="100000"/>
              </a:lnSpc>
              <a:defRPr lang="en-US" sz="1800" dirty="0">
                <a:solidFill>
                  <a:schemeClr val="tx1"/>
                </a:solidFill>
                <a:latin typeface="Source Sans Pro"/>
              </a:defRPr>
            </a:lvl2pPr>
            <a:lvl3pPr marL="914400" lvl="2" algn="l" rtl="0">
              <a:lnSpc>
                <a:spcPct val="100000"/>
              </a:lnSpc>
              <a:defRPr lang="en-US" sz="1800" dirty="0">
                <a:solidFill>
                  <a:schemeClr val="tx1"/>
                </a:solidFill>
                <a:latin typeface="Source Sans Pro"/>
              </a:defRPr>
            </a:lvl3pPr>
            <a:lvl4pPr marL="1371600" lvl="3" algn="l" rtl="0">
              <a:lnSpc>
                <a:spcPct val="100000"/>
              </a:lnSpc>
              <a:defRPr lang="en-US" sz="1800" dirty="0">
                <a:solidFill>
                  <a:schemeClr val="tx1"/>
                </a:solidFill>
                <a:latin typeface="Source Sans Pro"/>
              </a:defRPr>
            </a:lvl4pPr>
            <a:lvl5pPr marL="1828800" lvl="4" algn="l" rtl="0">
              <a:lnSpc>
                <a:spcPct val="100000"/>
              </a:lnSpc>
              <a:defRPr lang="en-US" sz="1800" dirty="0">
                <a:solidFill>
                  <a:schemeClr val="tx1"/>
                </a:solidFill>
                <a:latin typeface="Source Sans Pro"/>
              </a:defRPr>
            </a:lvl5pPr>
            <a:lvl6pPr marL="2286000" lvl="5" algn="l" rtl="0">
              <a:lnSpc>
                <a:spcPct val="100000"/>
              </a:lnSpc>
              <a:defRPr lang="en-US" sz="1800" dirty="0">
                <a:solidFill>
                  <a:schemeClr val="tx1"/>
                </a:solidFill>
                <a:latin typeface="Source Sans Pro"/>
              </a:defRPr>
            </a:lvl6pPr>
            <a:lvl7pPr marL="2743200" lvl="6" algn="l" rtl="0">
              <a:lnSpc>
                <a:spcPct val="100000"/>
              </a:lnSpc>
              <a:defRPr lang="en-US" sz="1800" dirty="0">
                <a:solidFill>
                  <a:schemeClr val="tx1"/>
                </a:solidFill>
                <a:latin typeface="Source Sans Pro"/>
              </a:defRPr>
            </a:lvl7pPr>
            <a:lvl8pPr marL="3200400" lvl="7" algn="l" rtl="0">
              <a:lnSpc>
                <a:spcPct val="100000"/>
              </a:lnSpc>
              <a:defRPr lang="en-US" sz="1800" dirty="0">
                <a:solidFill>
                  <a:schemeClr val="tx1"/>
                </a:solidFill>
                <a:latin typeface="Source Sans Pro"/>
              </a:defRPr>
            </a:lvl8pPr>
            <a:lvl9pPr marL="3657600" lvl="8" algn="l" rtl="0">
              <a:lnSpc>
                <a:spcPct val="100000"/>
              </a:lnSpc>
              <a:defRPr lang="en-US" sz="1800" dirty="0">
                <a:solidFill>
                  <a:schemeClr val="tx1"/>
                </a:solidFill>
                <a:latin typeface="Source Sans Pro"/>
              </a:defRPr>
            </a:lvl9pPr>
          </a:lstStyle>
          <a:p>
            <a:pPr marL="0" lvl="0" algn="l" rtl="0">
              <a:lnSpc>
                <a:spcPct val="100000"/>
              </a:lnSpc>
              <a:spcBef>
                <a:spcPct val="0"/>
              </a:spcBef>
              <a:buNone/>
              <a:defRPr lang="en-US" sz="2800" i="0" dirty="0">
                <a:solidFill>
                  <a:schemeClr val="tx1">
                    <a:lumMod val="85000"/>
                    <a:lumOff val="15000"/>
                  </a:schemeClr>
                </a:solidFill>
                <a:latin typeface="Source Sans Pro-demi_bold"/>
              </a:defRPr>
            </a:pPr>
            <a:r>
              <a:rPr lang="en-US" sz="2400" b="1" dirty="0">
                <a:latin typeface="Open Sans"/>
              </a:rPr>
              <a:t>Available in 2 editions</a:t>
            </a:r>
          </a:p>
        </p:txBody>
      </p:sp>
      <p:sp>
        <p:nvSpPr>
          <p:cNvPr id="3" name="TextBox 2">
            <a:extLst>
              <a:ext uri="{E9AC08AC-C116-4AE6-B6B7-DEC86398E4A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6563AB6-95E7-461C-80B2-4D3AA7FD61E4}"/>
              </a:ext>
            </a:extLst>
          </p:cNvPr>
          <p:cNvSpPr txBox="1">
            <a:spLocks noGrp="1"/>
          </p:cNvSpPr>
          <p:nvPr/>
        </p:nvSpPr>
        <p:spPr>
          <a:xfrm>
            <a:off x="704221" y="1382391"/>
            <a:ext cx="7835360" cy="3324310"/>
          </a:xfrm>
          <a:prstGeom prst="rect">
            <a:avLst/>
          </a:prstGeom>
        </p:spPr>
        <p:txBody>
          <a:bodyPr vert="horz" lIns="91440" tIns="93600" rIns="91440" bIns="45720" numCol="1" spcCol="0" rtlCol="0" anchor="t">
            <a:noAutofit/>
          </a:bodyPr>
          <a:lstStyle>
            <a:lvl1pPr marL="342900" lvl="0" indent="-342900" algn="l" rtl="0">
              <a:lnSpc>
                <a:spcPct val="100000"/>
              </a:lnSpc>
              <a:spcBef>
                <a:spcPts val="1200"/>
              </a:spcBef>
              <a:buClr>
                <a:srgbClr val="C00000"/>
              </a:buClr>
              <a:buFont typeface="Arial"/>
              <a:buChar char="•"/>
              <a:defRPr lang="en-US" sz="1800" i="0" dirty="0">
                <a:solidFill>
                  <a:schemeClr val="tx1">
                    <a:lumMod val="85000"/>
                    <a:lumOff val="15000"/>
                  </a:schemeClr>
                </a:solidFill>
                <a:latin typeface="Source Sans Pro"/>
              </a:defRPr>
            </a:lvl1pPr>
            <a:lvl2pPr marL="742950" lvl="1" indent="-285750" algn="l" rtl="0">
              <a:lnSpc>
                <a:spcPct val="100000"/>
              </a:lnSpc>
              <a:spcBef>
                <a:spcPts val="300"/>
              </a:spcBef>
              <a:buClr>
                <a:srgbClr val="C00000"/>
              </a:buClr>
              <a:buFont typeface="Arial"/>
              <a:buChar char="•"/>
              <a:defRPr lang="en-US" sz="1600" i="0" dirty="0">
                <a:solidFill>
                  <a:schemeClr val="bg1">
                    <a:lumMod val="50000"/>
                  </a:schemeClr>
                </a:solidFill>
                <a:latin typeface="Source Sans Pro"/>
              </a:defRPr>
            </a:lvl2pPr>
            <a:lvl3pPr marL="1143000" lvl="2" indent="-228600" algn="l" rtl="0">
              <a:lnSpc>
                <a:spcPct val="100000"/>
              </a:lnSpc>
              <a:spcBef>
                <a:spcPts val="300"/>
              </a:spcBef>
              <a:buClr>
                <a:srgbClr val="C00000"/>
              </a:buClr>
              <a:buFont typeface="Arial"/>
              <a:buChar char="•"/>
              <a:defRPr lang="en-US" sz="1400" i="0" dirty="0">
                <a:solidFill>
                  <a:schemeClr val="bg1">
                    <a:lumMod val="50000"/>
                  </a:schemeClr>
                </a:solidFill>
                <a:latin typeface="Source Sans Pro"/>
              </a:defRPr>
            </a:lvl3pPr>
            <a:lvl4pPr marL="1600200" lvl="3" indent="-228600" algn="l" rtl="0">
              <a:lnSpc>
                <a:spcPct val="100000"/>
              </a:lnSpc>
              <a:spcBef>
                <a:spcPts val="300"/>
              </a:spcBef>
              <a:buClr>
                <a:srgbClr val="C00000"/>
              </a:buClr>
              <a:buFont typeface="Arial"/>
              <a:buChar char="•"/>
              <a:defRPr lang="en-US" sz="1200" i="0" dirty="0">
                <a:solidFill>
                  <a:schemeClr val="bg1">
                    <a:lumMod val="50000"/>
                  </a:schemeClr>
                </a:solidFill>
                <a:latin typeface="Source Sans Pro"/>
              </a:defRPr>
            </a:lvl4pPr>
            <a:lvl5pPr marL="2057400" lvl="4" indent="-228600" algn="l" rtl="0">
              <a:lnSpc>
                <a:spcPct val="100000"/>
              </a:lnSpc>
              <a:spcBef>
                <a:spcPts val="300"/>
              </a:spcBef>
              <a:buClr>
                <a:srgbClr val="C00000"/>
              </a:buClr>
              <a:buFont typeface="Arial"/>
              <a:buChar char="•"/>
              <a:defRPr lang="en-US" sz="1000" i="0" dirty="0">
                <a:solidFill>
                  <a:schemeClr val="bg1">
                    <a:lumMod val="50000"/>
                  </a:schemeClr>
                </a:solidFill>
                <a:latin typeface="Source Sans Pro"/>
              </a:defRPr>
            </a:lvl5pPr>
            <a:lvl6pPr marL="2514600" lvl="5" indent="-228600" algn="l" rtl="0">
              <a:lnSpc>
                <a:spcPct val="100000"/>
              </a:lnSpc>
              <a:spcBef>
                <a:spcPct val="20000"/>
              </a:spcBef>
              <a:buFont typeface="Arial"/>
              <a:buChar char="-"/>
              <a:defRPr lang="en-US" sz="1000" i="0" dirty="0">
                <a:solidFill>
                  <a:schemeClr val="bg1">
                    <a:lumMod val="50000"/>
                  </a:schemeClr>
                </a:solidFill>
                <a:latin typeface="Source Sans Pro"/>
              </a:defRPr>
            </a:lvl6pPr>
            <a:lvl7pPr marL="2971800" lvl="6" indent="-228600" algn="l" rtl="0">
              <a:lnSpc>
                <a:spcPct val="100000"/>
              </a:lnSpc>
              <a:spcBef>
                <a:spcPct val="20000"/>
              </a:spcBef>
              <a:buFont typeface="Arial"/>
              <a:buChar char="-"/>
              <a:defRPr lang="en-US" sz="1000" i="0" dirty="0">
                <a:solidFill>
                  <a:schemeClr val="bg1">
                    <a:lumMod val="50000"/>
                  </a:schemeClr>
                </a:solidFill>
                <a:latin typeface="Source Sans Pro"/>
              </a:defRPr>
            </a:lvl7pPr>
            <a:lvl8pPr marL="3429000" lvl="7" indent="-228600" algn="l" rtl="0">
              <a:lnSpc>
                <a:spcPct val="100000"/>
              </a:lnSpc>
              <a:spcBef>
                <a:spcPct val="20000"/>
              </a:spcBef>
              <a:buFont typeface="Arial"/>
              <a:buChar char="-"/>
              <a:defRPr lang="en-US" sz="1000" i="0" dirty="0">
                <a:solidFill>
                  <a:schemeClr val="bg1">
                    <a:lumMod val="50000"/>
                  </a:schemeClr>
                </a:solidFill>
                <a:latin typeface="Source Sans Pro"/>
              </a:defRPr>
            </a:lvl8pPr>
            <a:lvl9pPr marL="3886200" lvl="8" indent="-228600" algn="l" rtl="0">
              <a:lnSpc>
                <a:spcPct val="100000"/>
              </a:lnSpc>
              <a:spcBef>
                <a:spcPct val="20000"/>
              </a:spcBef>
              <a:buFont typeface="Arial"/>
              <a:buChar char="-"/>
              <a:defRPr lang="en-US" sz="1000" i="0" dirty="0">
                <a:solidFill>
                  <a:schemeClr val="bg1">
                    <a:lumMod val="50000"/>
                  </a:schemeClr>
                </a:solidFill>
                <a:latin typeface="Source Sans Pro"/>
              </a:defRPr>
            </a:lvl9pPr>
          </a:lstStyle>
          <a:p>
            <a:pPr marL="0" lvl="0" indent="0" algn="l" rtl="0">
              <a:lnSpc>
                <a:spcPct val="125000"/>
              </a:lnSpc>
              <a:spcBef>
                <a:spcPts val="1200"/>
              </a:spcBef>
              <a:buClr>
                <a:schemeClr val="tx1"/>
              </a:buClr>
              <a:buFont typeface="Arial"/>
              <a:buNone/>
              <a:defRPr lang="en-US" sz="1800" i="0" dirty="0">
                <a:solidFill>
                  <a:schemeClr val="tx1">
                    <a:lumMod val="85000"/>
                    <a:lumOff val="15000"/>
                    <a:lumMod val="85000"/>
                    <a:lumOff val="15000"/>
                  </a:schemeClr>
                </a:solidFill>
                <a:latin typeface="+mn-lt"/>
              </a:defRPr>
            </a:pPr>
            <a:r>
              <a:rPr lang="en-US" sz="1400" b="1" i="0" u="none" strike="noStrike" dirty="0">
                <a:solidFill>
                  <a:schemeClr val="tx1"/>
                </a:solidFill>
                <a:latin typeface="Open Sans"/>
              </a:rPr>
              <a:t>Professional</a:t>
            </a:r>
          </a:p>
          <a:p>
            <a:pPr marL="342900" lvl="0" indent="-342900" algn="l" rtl="0">
              <a:lnSpc>
                <a:spcPct val="100000"/>
              </a:lnSpc>
              <a:spcBef>
                <a:spcPts val="1200"/>
              </a:spcBef>
              <a:buClr>
                <a:schemeClr val="tx1"/>
              </a:buClr>
              <a:buFont typeface="Arial"/>
              <a:buChar char="•"/>
              <a:defRPr lang="en-US" sz="1800" i="0" dirty="0">
                <a:solidFill>
                  <a:schemeClr val="tx1">
                    <a:lumMod val="85000"/>
                    <a:lumOff val="15000"/>
                    <a:lumMod val="85000"/>
                    <a:lumOff val="15000"/>
                  </a:schemeClr>
                </a:solidFill>
                <a:latin typeface="+mn-lt"/>
              </a:defRPr>
            </a:pPr>
            <a:r>
              <a:rPr lang="en-US" sz="1400" b="0" i="0" u="none" strike="noStrike" dirty="0">
                <a:solidFill>
                  <a:schemeClr val="tx1"/>
                </a:solidFill>
                <a:latin typeface="Open Sans"/>
              </a:rPr>
              <a:t>Ideal for small to medium businesses</a:t>
            </a:r>
          </a:p>
          <a:p>
            <a:pPr marL="342900" lvl="0" indent="-342900" algn="l" rtl="0">
              <a:lnSpc>
                <a:spcPct val="100000"/>
              </a:lnSpc>
              <a:spcBef>
                <a:spcPts val="1200"/>
              </a:spcBef>
              <a:buClr>
                <a:schemeClr val="tx1"/>
              </a:buClr>
              <a:buFont typeface="Arial"/>
              <a:buChar char="•"/>
              <a:defRPr lang="en-US" sz="1800" i="0" dirty="0">
                <a:solidFill>
                  <a:schemeClr val="tx1">
                    <a:lumMod val="85000"/>
                    <a:lumOff val="15000"/>
                    <a:lumMod val="85000"/>
                    <a:lumOff val="15000"/>
                  </a:schemeClr>
                </a:solidFill>
                <a:latin typeface="+mn-lt"/>
              </a:defRPr>
            </a:pPr>
            <a:r>
              <a:rPr lang="en-US" sz="1400" b="0" i="0" u="none" strike="noStrike" dirty="0">
                <a:solidFill>
                  <a:schemeClr val="tx1"/>
                </a:solidFill>
                <a:latin typeface="Open Sans"/>
              </a:rPr>
              <a:t>Monitor up to 750 applications based on load</a:t>
            </a:r>
          </a:p>
          <a:p>
            <a:pPr marL="0" lvl="0" indent="0" algn="l" rtl="0">
              <a:lnSpc>
                <a:spcPct val="125000"/>
              </a:lnSpc>
              <a:spcBef>
                <a:spcPts val="1200"/>
              </a:spcBef>
              <a:buClr>
                <a:schemeClr val="tx1"/>
              </a:buClr>
              <a:buFont typeface="Arial"/>
              <a:buNone/>
              <a:defRPr lang="en-US" sz="1800" i="0" dirty="0">
                <a:solidFill>
                  <a:schemeClr val="tx1">
                    <a:lumMod val="85000"/>
                    <a:lumOff val="15000"/>
                    <a:lumMod val="85000"/>
                    <a:lumOff val="15000"/>
                  </a:schemeClr>
                </a:solidFill>
                <a:latin typeface="+mn-lt"/>
              </a:defRPr>
            </a:pPr>
            <a:endParaRPr lang="en-US" sz="1400" b="0" i="0" u="none" strike="noStrike" dirty="0">
              <a:solidFill>
                <a:schemeClr val="tx1"/>
              </a:solidFill>
              <a:latin typeface="Open Sans"/>
            </a:endParaRPr>
          </a:p>
          <a:p>
            <a:pPr marL="0" lvl="0" indent="0" algn="l" rtl="0">
              <a:lnSpc>
                <a:spcPct val="125000"/>
              </a:lnSpc>
              <a:spcBef>
                <a:spcPts val="1200"/>
              </a:spcBef>
              <a:buClr>
                <a:schemeClr val="tx1"/>
              </a:buClr>
              <a:buFont typeface="Arial"/>
              <a:buNone/>
              <a:defRPr lang="en-US" sz="1800" i="0" dirty="0">
                <a:solidFill>
                  <a:schemeClr val="tx1">
                    <a:lumMod val="85000"/>
                    <a:lumOff val="15000"/>
                    <a:lumMod val="85000"/>
                    <a:lumOff val="15000"/>
                  </a:schemeClr>
                </a:solidFill>
                <a:latin typeface="+mn-lt"/>
              </a:defRPr>
            </a:pPr>
            <a:r>
              <a:rPr lang="en-US" sz="1400" b="1" i="0" u="none" strike="noStrike" dirty="0">
                <a:solidFill>
                  <a:schemeClr val="tx1"/>
                </a:solidFill>
                <a:latin typeface="Open Sans"/>
              </a:rPr>
              <a:t>Enterprise</a:t>
            </a:r>
          </a:p>
          <a:p>
            <a:pPr marL="342900" lvl="0" indent="-342900" algn="l" rtl="0">
              <a:lnSpc>
                <a:spcPct val="100000"/>
              </a:lnSpc>
              <a:spcBef>
                <a:spcPts val="1200"/>
              </a:spcBef>
              <a:buClr>
                <a:schemeClr val="tx1"/>
              </a:buClr>
              <a:buFont typeface="Arial"/>
              <a:buChar char="•"/>
              <a:defRPr lang="en-US" sz="1800" i="0" dirty="0">
                <a:solidFill>
                  <a:schemeClr val="tx1">
                    <a:lumMod val="85000"/>
                    <a:lumOff val="15000"/>
                    <a:lumMod val="85000"/>
                    <a:lumOff val="15000"/>
                  </a:schemeClr>
                </a:solidFill>
                <a:latin typeface="+mn-lt"/>
              </a:defRPr>
            </a:pPr>
            <a:r>
              <a:rPr lang="en-US" sz="1400" b="0" i="0" u="none" strike="noStrike" dirty="0">
                <a:solidFill>
                  <a:schemeClr val="tx1"/>
                </a:solidFill>
                <a:latin typeface="Open Sans"/>
              </a:rPr>
              <a:t>Ideal for medium to large enterprises</a:t>
            </a:r>
          </a:p>
          <a:p>
            <a:pPr marL="342900" lvl="0" indent="-342900" algn="l" rtl="0">
              <a:lnSpc>
                <a:spcPct val="100000"/>
              </a:lnSpc>
              <a:spcBef>
                <a:spcPts val="1200"/>
              </a:spcBef>
              <a:buClr>
                <a:schemeClr val="tx1"/>
              </a:buClr>
              <a:buFont typeface="Arial"/>
              <a:buChar char="•"/>
              <a:defRPr lang="en-US" sz="1800" i="0" dirty="0">
                <a:solidFill>
                  <a:schemeClr val="tx1">
                    <a:lumMod val="85000"/>
                    <a:lumOff val="15000"/>
                    <a:lumMod val="85000"/>
                    <a:lumOff val="15000"/>
                  </a:schemeClr>
                </a:solidFill>
                <a:latin typeface="+mn-lt"/>
              </a:defRPr>
            </a:pPr>
            <a:r>
              <a:rPr lang="en-US" sz="1400" b="0" i="0" u="none" strike="noStrike" dirty="0">
                <a:solidFill>
                  <a:schemeClr val="tx1"/>
                </a:solidFill>
                <a:latin typeface="Open Sans"/>
              </a:rPr>
              <a:t>Distributed monitoring architecture</a:t>
            </a:r>
          </a:p>
          <a:p>
            <a:pPr marL="342900" lvl="0" indent="-342900" algn="l" rtl="0">
              <a:lnSpc>
                <a:spcPct val="100000"/>
              </a:lnSpc>
              <a:spcBef>
                <a:spcPts val="1200"/>
              </a:spcBef>
              <a:buClr>
                <a:schemeClr val="tx1"/>
              </a:buClr>
              <a:buFont typeface="Arial"/>
              <a:buChar char="•"/>
              <a:defRPr lang="en-US" sz="1800" i="0" dirty="0">
                <a:solidFill>
                  <a:schemeClr val="tx1">
                    <a:lumMod val="85000"/>
                    <a:lumOff val="15000"/>
                    <a:lumMod val="85000"/>
                    <a:lumOff val="15000"/>
                  </a:schemeClr>
                </a:solidFill>
                <a:latin typeface="+mn-lt"/>
              </a:defRPr>
            </a:pPr>
            <a:r>
              <a:rPr lang="en-US" sz="1400" b="0" i="0" u="none" strike="noStrike" dirty="0" err="1">
                <a:solidFill>
                  <a:schemeClr val="tx1"/>
                </a:solidFill>
                <a:latin typeface="Open Sans"/>
              </a:rPr>
              <a:t>Failover</a:t>
            </a:r>
            <a:r>
              <a:rPr lang="en-US" sz="1400" b="0" i="0" u="none" strike="noStrike" dirty="0">
                <a:solidFill>
                  <a:schemeClr val="tx1"/>
                </a:solidFill>
                <a:latin typeface="Open Sans"/>
              </a:rPr>
              <a:t> support</a:t>
            </a:r>
          </a:p>
        </p:txBody>
      </p:sp>
    </p:spTree>
    <p:extLst>
      <p:ext uri="{F4E3E62F-0421-42DB-A457-B847CDA2EE2D}">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266988427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7B2830DA-A3C1-4C77-AF68-16BA7243BDA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CC116A8-9928-40C9-AC92-8BEFF2B943B8}"/>
              </a:ext>
            </a:extLst>
          </p:cNvPr>
          <p:cNvPicPr>
            <a:picLocks noChangeAspect="1"/>
          </p:cNvPicPr>
          <p:nvPr/>
        </p:nvPicPr>
        <p:blipFill>
          <a:blip r:embed="rId2"/>
          <a:stretch>
            <a:fillRect/>
          </a:stretch>
        </p:blipFill>
        <p:spPr>
          <a:xfrm>
            <a:off x="3312347" y="1301515"/>
            <a:ext cx="3122961" cy="2350446"/>
          </a:xfrm>
          <a:prstGeom prst="rect">
            <a:avLst/>
          </a:prstGeom>
          <a:noFill/>
        </p:spPr>
      </p:pic>
      <p:sp>
        <p:nvSpPr>
          <p:cNvPr id="3" name="TextBox 2">
            <a:extLst>
              <a:ext uri="{B30CF452-1A71-451F-8F3D-931E154847B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C20A73E-6F82-4884-A073-A497A7636094}"/>
              </a:ext>
            </a:extLst>
          </p:cNvPr>
          <p:cNvSpPr txBox="1"/>
          <p:nvPr/>
        </p:nvSpPr>
        <p:spPr>
          <a:xfrm>
            <a:off x="2253215" y="596817"/>
            <a:ext cx="5241236" cy="704697"/>
          </a:xfrm>
          <a:prstGeom prst="rect">
            <a:avLst/>
          </a:prstGeom>
        </p:spPr>
        <p:txBody>
          <a:bodyPr vert="horz" lIns="95250" tIns="47625" rIns="95250" bIns="47625" rtlCol="0" anchor="t">
            <a:spAutoFit/>
          </a:bodyPr>
          <a:lstStyle/>
          <a:p>
            <a:pPr algn="ctr">
              <a:defRPr lang="en-US" sz="1400" dirty="0"/>
            </a:pPr>
            <a:r>
              <a:rPr lang="en-US" sz="2000" b="0" dirty="0">
                <a:solidFill>
                  <a:schemeClr val="tx1"/>
                </a:solidFill>
                <a:latin typeface="Open Sans"/>
              </a:rPr>
              <a:t>Over </a:t>
            </a:r>
            <a:r>
              <a:rPr lang="en-US" sz="2000" b="1" dirty="0">
                <a:solidFill>
                  <a:schemeClr val="tx1"/>
                </a:solidFill>
                <a:latin typeface="Open Sans"/>
              </a:rPr>
              <a:t>75</a:t>
            </a:r>
            <a:r>
              <a:rPr lang="en-US" sz="2000" b="0" dirty="0">
                <a:solidFill>
                  <a:schemeClr val="tx1"/>
                </a:solidFill>
                <a:latin typeface="Open Sans"/>
              </a:rPr>
              <a:t> educational institutions  </a:t>
            </a:r>
            <a:br>
              <a:rPr lang="en-US" sz="2000" b="0" dirty="0">
                <a:solidFill>
                  <a:schemeClr val="tx1"/>
                </a:solidFill>
                <a:latin typeface="Open Sans"/>
              </a:rPr>
            </a:br>
            <a:r>
              <a:rPr lang="en-US" sz="2000" b="0" dirty="0">
                <a:solidFill>
                  <a:schemeClr val="tx1"/>
                </a:solidFill>
                <a:latin typeface="Open Sans"/>
              </a:rPr>
              <a:t>Over </a:t>
            </a:r>
            <a:r>
              <a:rPr lang="en-US" sz="2000" b="1" dirty="0">
                <a:solidFill>
                  <a:schemeClr val="tx1"/>
                </a:solidFill>
                <a:latin typeface="Open Sans"/>
              </a:rPr>
              <a:t>100</a:t>
            </a:r>
            <a:r>
              <a:rPr lang="en-US" sz="2000" b="0" dirty="0">
                <a:solidFill>
                  <a:schemeClr val="tx1"/>
                </a:solidFill>
                <a:latin typeface="Open Sans"/>
              </a:rPr>
              <a:t> government organizations</a:t>
            </a:r>
          </a:p>
        </p:txBody>
      </p:sp>
      <p:sp>
        <p:nvSpPr>
          <p:cNvPr id="4" name="TextBox 3">
            <a:extLst>
              <a:ext uri="{012A0717-FF85-4DA8-834F-46427BBE07C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6F1A8AC-E618-4C8D-87BC-811536E635AD}"/>
              </a:ext>
            </a:extLst>
          </p:cNvPr>
          <p:cNvSpPr txBox="1"/>
          <p:nvPr/>
        </p:nvSpPr>
        <p:spPr>
          <a:xfrm>
            <a:off x="1157344" y="3651961"/>
            <a:ext cx="7611408" cy="1314145"/>
          </a:xfrm>
          <a:prstGeom prst="rect">
            <a:avLst/>
          </a:prstGeom>
        </p:spPr>
        <p:txBody>
          <a:bodyPr vert="horz" lIns="95250" tIns="47625" rIns="95250" bIns="47625" rtlCol="0" anchor="t">
            <a:spAutoFit/>
          </a:bodyPr>
          <a:lstStyle/>
          <a:p>
            <a:pPr algn="ctr">
              <a:defRPr lang="en-US" sz="1400" dirty="0"/>
            </a:pPr>
            <a:r>
              <a:rPr lang="en-US" sz="2000" b="0" dirty="0">
                <a:solidFill>
                  <a:schemeClr val="tx1"/>
                </a:solidFill>
                <a:latin typeface="Open Sans"/>
              </a:rPr>
              <a:t>Leading brands across banking, finance, energy, airline, automobile, software, healthcare, hospitality and tourism industries </a:t>
            </a:r>
            <a:br>
              <a:rPr lang="en-US" sz="2000" b="0" dirty="0">
                <a:solidFill>
                  <a:schemeClr val="tx1"/>
                </a:solidFill>
                <a:latin typeface="Open Sans"/>
              </a:rPr>
            </a:br>
            <a:r>
              <a:rPr lang="en-US" sz="2000" b="0" dirty="0">
                <a:solidFill>
                  <a:schemeClr val="tx1"/>
                </a:solidFill>
                <a:latin typeface="Open Sans"/>
              </a:rPr>
              <a:t>trust Applications Manager!</a:t>
            </a:r>
          </a:p>
        </p:txBody>
      </p:sp>
    </p:spTree>
    <p:extLst>
      <p:ext uri="{B494CC01-4AEF-43B0-BC53-690B22AB0352}">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266988427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62C7E2EE-9D3C-48D7-AAA6-97F23D792BC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01B3048-31AA-4053-A7F6-92882FE26126}"/>
              </a:ext>
            </a:extLst>
          </p:cNvPr>
          <p:cNvSpPr>
            <a:spLocks noGrp="1"/>
          </p:cNvSpPr>
          <p:nvPr>
            <p:ph type="title"/>
          </p:nvPr>
        </p:nvSpPr>
        <p:spPr>
          <a:xfrm>
            <a:off x="1353912" y="342290"/>
            <a:ext cx="6436176" cy="518007"/>
          </a:xfrm>
        </p:spPr>
        <p:txBody>
          <a:bodyPr rtlCol="0"/>
          <a:lstStyle/>
          <a:p>
            <a:r>
              <a:rPr lang="en-US" sz="2400" b="1" dirty="0">
                <a:latin typeface="Open Sans"/>
              </a:rPr>
              <a:t>What our customers say</a:t>
            </a:r>
          </a:p>
        </p:txBody>
      </p:sp>
      <p:pic>
        <p:nvPicPr>
          <p:cNvPr id="3" name="Picture 2">
            <a:extLst>
              <a:ext uri="{441BB8F1-4B93-4FEB-846C-1CC4C93CB28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211BF3A-BB57-401C-B5A4-2029B24295FA}"/>
              </a:ext>
            </a:extLst>
          </p:cNvPr>
          <p:cNvPicPr>
            <a:picLocks noChangeAspect="1"/>
          </p:cNvPicPr>
          <p:nvPr/>
        </p:nvPicPr>
        <p:blipFill>
          <a:blip r:embed="rId2"/>
          <a:stretch>
            <a:fillRect/>
          </a:stretch>
        </p:blipFill>
        <p:spPr>
          <a:xfrm>
            <a:off x="736101" y="1121054"/>
            <a:ext cx="1643052" cy="1643052"/>
          </a:xfrm>
          <a:prstGeom prst="rect">
            <a:avLst/>
          </a:prstGeom>
          <a:noFill/>
        </p:spPr>
      </p:pic>
      <p:sp>
        <p:nvSpPr>
          <p:cNvPr id="4" name="TextBox 3">
            <a:extLst>
              <a:ext uri="{7F44FB17-1DCA-4A67-8B75-8A155E1F320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EB838F3-C3E7-43BB-AF57-44E6C16168AA}"/>
              </a:ext>
            </a:extLst>
          </p:cNvPr>
          <p:cNvSpPr txBox="1"/>
          <p:nvPr/>
        </p:nvSpPr>
        <p:spPr>
          <a:xfrm>
            <a:off x="2882312" y="1422063"/>
            <a:ext cx="4907775" cy="1192263"/>
          </a:xfrm>
          <a:prstGeom prst="rect">
            <a:avLst/>
          </a:prstGeom>
        </p:spPr>
        <p:txBody>
          <a:bodyPr vert="horz" lIns="95250" tIns="47625" rIns="95250" bIns="47625" rtlCol="0" anchor="t">
            <a:spAutoFit/>
          </a:bodyPr>
          <a:lstStyle/>
          <a:p>
            <a:pPr>
              <a:defRPr lang="en-US" sz="1400" dirty="0"/>
            </a:pPr>
            <a:r>
              <a:rPr lang="en-US" sz="1800" dirty="0"/>
              <a:t>"Applications Manager helped me discover and resolve previously unknown, intricate issues faster"</a:t>
            </a:r>
          </a:p>
          <a:p>
            <a:pPr>
              <a:defRPr lang="en-US" sz="1400" dirty="0"/>
            </a:pPr>
            <a:r>
              <a:rPr lang="en-US" sz="1800" dirty="0"/>
              <a:t>- Atlantic Health System</a:t>
            </a:r>
          </a:p>
        </p:txBody>
      </p:sp>
      <p:pic>
        <p:nvPicPr>
          <p:cNvPr id="5" name="Picture 4">
            <a:extLst>
              <a:ext uri="{80D1E2E0-DE02-453D-9FFF-510F5E7FD8A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25B40B4-4BF2-44EE-92C9-A5C03E36355C}"/>
              </a:ext>
            </a:extLst>
          </p:cNvPr>
          <p:cNvPicPr>
            <a:picLocks noChangeAspect="1"/>
          </p:cNvPicPr>
          <p:nvPr/>
        </p:nvPicPr>
        <p:blipFill>
          <a:blip r:embed="rId3"/>
          <a:stretch>
            <a:fillRect/>
          </a:stretch>
        </p:blipFill>
        <p:spPr>
          <a:xfrm>
            <a:off x="6362004" y="2516495"/>
            <a:ext cx="2284647" cy="2284647"/>
          </a:xfrm>
          <a:prstGeom prst="rect">
            <a:avLst/>
          </a:prstGeom>
          <a:noFill/>
        </p:spPr>
      </p:pic>
      <p:sp>
        <p:nvSpPr>
          <p:cNvPr id="6" name="TextBox 5">
            <a:extLst>
              <a:ext uri="{66E5F75A-41A6-4F2F-B126-A4285E1E563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E67E9B8-37A9-44AA-9853-FB8217472DD1}"/>
              </a:ext>
            </a:extLst>
          </p:cNvPr>
          <p:cNvSpPr txBox="1"/>
          <p:nvPr/>
        </p:nvSpPr>
        <p:spPr>
          <a:xfrm>
            <a:off x="889044" y="3184588"/>
            <a:ext cx="4886525" cy="1192263"/>
          </a:xfrm>
          <a:prstGeom prst="rect">
            <a:avLst/>
          </a:prstGeom>
        </p:spPr>
        <p:txBody>
          <a:bodyPr vert="horz" lIns="95250" tIns="47625" rIns="95250" bIns="47625" rtlCol="0" anchor="t">
            <a:spAutoFit/>
          </a:bodyPr>
          <a:lstStyle/>
          <a:p>
            <a:pPr>
              <a:defRPr lang="en-US" sz="1400" dirty="0"/>
            </a:pPr>
            <a:r>
              <a:rPr lang="en-US" sz="1800" dirty="0"/>
              <a:t>"I like Applications Manager because it helps us to detect issues present in our servers and SQL databases"</a:t>
            </a:r>
          </a:p>
          <a:p>
            <a:pPr>
              <a:defRPr lang="en-US" sz="1400" dirty="0"/>
            </a:pPr>
            <a:r>
              <a:rPr lang="en-US" sz="1800" dirty="0" err="1"/>
              <a:t>-Lexmark</a:t>
            </a:r>
          </a:p>
        </p:txBody>
      </p:sp>
    </p:spTree>
    <p:extLst>
      <p:ext uri="{4C7B1868-4AE8-4BF4-BEE8-3297A57533A8}">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266988427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2" name="TextBox 1">
            <a:extLst>
              <a:ext uri="{6F027FC1-93BF-416B-BF7D-3B42DDD68CC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CA18245-4EC2-4CB9-9792-CDF0562D1313}"/>
              </a:ext>
            </a:extLst>
          </p:cNvPr>
          <p:cNvSpPr txBox="1">
            <a:spLocks noGrp="1"/>
          </p:cNvSpPr>
          <p:nvPr/>
        </p:nvSpPr>
        <p:spPr>
          <a:xfrm>
            <a:off x="863850" y="406479"/>
            <a:ext cx="7095458" cy="578367"/>
          </a:xfrm>
          <a:prstGeom prst="rect">
            <a:avLst/>
          </a:prstGeom>
        </p:spPr>
        <p:txBody>
          <a:bodyPr vert="horz" lIns="91440" tIns="45720" rIns="91440" bIns="45720" numCol="1" spcCol="0" rtlCol="0" anchor="b">
            <a:noAutofit/>
          </a:bodyPr>
          <a:lstStyle>
            <a:lvl1pPr marL="0" lvl="0" algn="l" rtl="0">
              <a:lnSpc>
                <a:spcPct val="100000"/>
              </a:lnSpc>
              <a:spcBef>
                <a:spcPct val="0"/>
              </a:spcBef>
              <a:buNone/>
              <a:defRPr lang="en-US" sz="2800" i="0" dirty="0">
                <a:solidFill>
                  <a:schemeClr val="tx1">
                    <a:lumMod val="85000"/>
                    <a:lumOff val="15000"/>
                  </a:schemeClr>
                </a:solidFill>
                <a:latin typeface="Source Sans Pro-demi_bold"/>
              </a:defRPr>
            </a:lvl1pPr>
            <a:lvl2pPr marL="457200" lvl="1" algn="l" rtl="0">
              <a:lnSpc>
                <a:spcPct val="100000"/>
              </a:lnSpc>
              <a:defRPr lang="en-US" sz="1800" dirty="0">
                <a:solidFill>
                  <a:schemeClr val="tx1"/>
                </a:solidFill>
                <a:latin typeface="Source Sans Pro"/>
              </a:defRPr>
            </a:lvl2pPr>
            <a:lvl3pPr marL="914400" lvl="2" algn="l" rtl="0">
              <a:lnSpc>
                <a:spcPct val="100000"/>
              </a:lnSpc>
              <a:defRPr lang="en-US" sz="1800" dirty="0">
                <a:solidFill>
                  <a:schemeClr val="tx1"/>
                </a:solidFill>
                <a:latin typeface="Source Sans Pro"/>
              </a:defRPr>
            </a:lvl3pPr>
            <a:lvl4pPr marL="1371600" lvl="3" algn="l" rtl="0">
              <a:lnSpc>
                <a:spcPct val="100000"/>
              </a:lnSpc>
              <a:defRPr lang="en-US" sz="1800" dirty="0">
                <a:solidFill>
                  <a:schemeClr val="tx1"/>
                </a:solidFill>
                <a:latin typeface="Source Sans Pro"/>
              </a:defRPr>
            </a:lvl4pPr>
            <a:lvl5pPr marL="1828800" lvl="4" algn="l" rtl="0">
              <a:lnSpc>
                <a:spcPct val="100000"/>
              </a:lnSpc>
              <a:defRPr lang="en-US" sz="1800" dirty="0">
                <a:solidFill>
                  <a:schemeClr val="tx1"/>
                </a:solidFill>
                <a:latin typeface="Source Sans Pro"/>
              </a:defRPr>
            </a:lvl5pPr>
            <a:lvl6pPr marL="2286000" lvl="5" algn="l" rtl="0">
              <a:lnSpc>
                <a:spcPct val="100000"/>
              </a:lnSpc>
              <a:defRPr lang="en-US" sz="1800" dirty="0">
                <a:solidFill>
                  <a:schemeClr val="tx1"/>
                </a:solidFill>
                <a:latin typeface="Source Sans Pro"/>
              </a:defRPr>
            </a:lvl6pPr>
            <a:lvl7pPr marL="2743200" lvl="6" algn="l" rtl="0">
              <a:lnSpc>
                <a:spcPct val="100000"/>
              </a:lnSpc>
              <a:defRPr lang="en-US" sz="1800" dirty="0">
                <a:solidFill>
                  <a:schemeClr val="tx1"/>
                </a:solidFill>
                <a:latin typeface="Source Sans Pro"/>
              </a:defRPr>
            </a:lvl7pPr>
            <a:lvl8pPr marL="3200400" lvl="7" algn="l" rtl="0">
              <a:lnSpc>
                <a:spcPct val="100000"/>
              </a:lnSpc>
              <a:defRPr lang="en-US" sz="1800" dirty="0">
                <a:solidFill>
                  <a:schemeClr val="tx1"/>
                </a:solidFill>
                <a:latin typeface="Source Sans Pro"/>
              </a:defRPr>
            </a:lvl8pPr>
            <a:lvl9pPr marL="3657600" lvl="8" algn="l" rtl="0">
              <a:lnSpc>
                <a:spcPct val="100000"/>
              </a:lnSpc>
              <a:defRPr lang="en-US" sz="1800" dirty="0">
                <a:solidFill>
                  <a:schemeClr val="tx1"/>
                </a:solidFill>
                <a:latin typeface="Source Sans Pro"/>
              </a:defRPr>
            </a:lvl9pPr>
          </a:lstStyle>
          <a:p>
            <a:pPr marL="0" lvl="0" algn="l" rtl="0">
              <a:lnSpc>
                <a:spcPct val="100000"/>
              </a:lnSpc>
              <a:spcBef>
                <a:spcPct val="0"/>
              </a:spcBef>
              <a:buNone/>
              <a:defRPr lang="en-US" sz="2800" i="0" dirty="0">
                <a:solidFill>
                  <a:schemeClr val="tx1">
                    <a:lumMod val="85000"/>
                    <a:lumOff val="15000"/>
                  </a:schemeClr>
                </a:solidFill>
                <a:latin typeface="Source Sans Pro-demi_bold"/>
              </a:defRPr>
            </a:pPr>
            <a:r>
              <a:rPr lang="en-US" sz="2400" b="1" dirty="0">
                <a:latin typeface="Montserrat"/>
              </a:rPr>
              <a:t>Recognized by Industry Analysts</a:t>
            </a:r>
          </a:p>
        </p:txBody>
      </p:sp>
      <p:pic>
        <p:nvPicPr>
          <p:cNvPr id="3" name="Picture 2">
            <a:extLst>
              <a:ext uri="{4847349F-40E3-4931-86A3-25EDD5500F2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A56535B-B605-4319-B5E0-095CBBBB4ECD}"/>
              </a:ext>
            </a:extLst>
          </p:cNvPr>
          <p:cNvPicPr>
            <a:picLocks noChangeAspect="1"/>
          </p:cNvPicPr>
          <p:nvPr/>
        </p:nvPicPr>
        <p:blipFill>
          <a:blip r:embed="rId3"/>
          <a:stretch>
            <a:fillRect/>
          </a:stretch>
        </p:blipFill>
        <p:spPr>
          <a:xfrm>
            <a:off x="1642614" y="1593623"/>
            <a:ext cx="1798548" cy="901927"/>
          </a:xfrm>
          <a:prstGeom prst="rect">
            <a:avLst/>
          </a:prstGeom>
          <a:noFill/>
        </p:spPr>
      </p:pic>
      <p:pic>
        <p:nvPicPr>
          <p:cNvPr id="4" name="Picture 3">
            <a:extLst>
              <a:ext uri="{9F7A1E5D-B135-4961-A217-BBBDF43A19E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01A0020-981A-404A-8EF6-9BB5DEC1057F}"/>
              </a:ext>
            </a:extLst>
          </p:cNvPr>
          <p:cNvPicPr>
            <a:picLocks noChangeAspect="1"/>
          </p:cNvPicPr>
          <p:nvPr/>
        </p:nvPicPr>
        <p:blipFill>
          <a:blip r:embed="rId4"/>
          <a:stretch>
            <a:fillRect/>
          </a:stretch>
        </p:blipFill>
        <p:spPr>
          <a:xfrm>
            <a:off x="2061922" y="2974463"/>
            <a:ext cx="1017429" cy="816487"/>
          </a:xfrm>
          <a:prstGeom prst="rect">
            <a:avLst/>
          </a:prstGeom>
          <a:noFill/>
        </p:spPr>
      </p:pic>
      <p:sp>
        <p:nvSpPr>
          <p:cNvPr id="6" name="TextBox 5">
            <a:extLst>
              <a:ext uri="{A5101EF3-AA9A-458A-84A8-BC28F7775A8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AA8A19A-815E-4263-9480-042E5E114469}"/>
              </a:ext>
            </a:extLst>
          </p:cNvPr>
          <p:cNvSpPr txBox="1"/>
          <p:nvPr/>
        </p:nvSpPr>
        <p:spPr>
          <a:xfrm>
            <a:off x="4061469" y="1784151"/>
            <a:ext cx="3444230" cy="558999"/>
          </a:xfrm>
          <a:prstGeom prst="rect">
            <a:avLst/>
          </a:prstGeom>
        </p:spPr>
        <p:txBody>
          <a:bodyPr vert="horz" lIns="95250" tIns="47625" rIns="95250" bIns="47625" rtlCol="0" anchor="t">
            <a:spAutoFit/>
          </a:bodyPr>
          <a:lstStyle/>
          <a:p>
            <a:pPr>
              <a:lnSpc>
                <a:spcPct val="125000"/>
              </a:lnSpc>
              <a:defRPr lang="en-US" sz="1400" dirty="0"/>
            </a:pPr>
            <a:r>
              <a:rPr lang="en-IN" sz="1100" dirty="0">
                <a:latin typeface="Montserrat-demi_bold"/>
              </a:rPr>
              <a:t>Recognized in 2024 Magic Quadrant™ </a:t>
            </a:r>
            <a:r>
              <a:rPr lang="en-IN" sz="1100" dirty="0">
                <a:latin typeface="Montserrat-light"/>
              </a:rPr>
              <a:t>for</a:t>
            </a:r>
            <a:r>
              <a:rPr lang="en-IN" sz="1400" b="0" i="0" dirty="0">
                <a:solidFill>
                  <a:srgbClr val="1F1F1F"/>
                </a:solidFill>
                <a:effectLst/>
                <a:latin typeface="Courier New" panose="02070309020205020404" pitchFamily="49" charset="0"/>
              </a:rPr>
              <a:t> </a:t>
            </a:r>
            <a:r>
              <a:rPr lang="en-IN" sz="1100" dirty="0">
                <a:solidFill>
                  <a:srgbClr val="0070C0"/>
                </a:solidFill>
                <a:latin typeface="Montserrat-demi_bold"/>
              </a:rPr>
              <a:t>Digital Experience Monitoring</a:t>
            </a:r>
            <a:endParaRPr lang="en-US" sz="1100" dirty="0">
              <a:solidFill>
                <a:srgbClr val="0070C0"/>
              </a:solidFill>
              <a:latin typeface="Montserrat-demi_bold"/>
            </a:endParaRPr>
          </a:p>
        </p:txBody>
      </p:sp>
      <p:sp>
        <p:nvSpPr>
          <p:cNvPr id="7" name="TextBox 6">
            <a:extLst>
              <a:ext uri="{3D701297-7FB6-4477-8EFE-A0E34ADE78E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C51D35F-AC35-412A-B675-236A1DBB5E09}"/>
              </a:ext>
            </a:extLst>
          </p:cNvPr>
          <p:cNvSpPr txBox="1"/>
          <p:nvPr/>
        </p:nvSpPr>
        <p:spPr>
          <a:xfrm>
            <a:off x="4115409" y="3124296"/>
            <a:ext cx="3699072" cy="514254"/>
          </a:xfrm>
          <a:prstGeom prst="rect">
            <a:avLst/>
          </a:prstGeom>
        </p:spPr>
        <p:txBody>
          <a:bodyPr vert="horz" lIns="95250" tIns="47625" rIns="95250" bIns="47625" rtlCol="0" anchor="t">
            <a:spAutoFit/>
          </a:bodyPr>
          <a:lstStyle/>
          <a:p>
            <a:pPr>
              <a:lnSpc>
                <a:spcPct val="125000"/>
              </a:lnSpc>
              <a:defRPr lang="en-US" sz="1400" dirty="0"/>
            </a:pPr>
            <a:r>
              <a:rPr lang="en-US" sz="1100" dirty="0">
                <a:latin typeface="Montserrat-demi_bold"/>
              </a:rPr>
              <a:t>Gartner Peer Insights</a:t>
            </a:r>
            <a:r>
              <a:rPr lang="en-US" sz="1100" b="1" dirty="0">
                <a:latin typeface="Montserrat"/>
              </a:rPr>
              <a:t> </a:t>
            </a:r>
            <a:r>
              <a:rPr lang="en-US" sz="1100" dirty="0">
                <a:latin typeface="Montserrat-demi_bold"/>
              </a:rPr>
              <a:t>Customers' Choice 2024</a:t>
            </a:r>
            <a:r>
              <a:rPr lang="en-US" sz="1100" b="1" dirty="0">
                <a:solidFill>
                  <a:srgbClr val="0070C0"/>
                </a:solidFill>
                <a:latin typeface="Montserrat"/>
              </a:rPr>
              <a:t> </a:t>
            </a:r>
            <a:r>
              <a:rPr lang="en-US" sz="1100" dirty="0">
                <a:solidFill>
                  <a:schemeClr val="tx1"/>
                </a:solidFill>
                <a:latin typeface="Montserrat-light"/>
              </a:rPr>
              <a:t>for</a:t>
            </a:r>
            <a:r>
              <a:rPr lang="en-US" sz="1100" dirty="0">
                <a:solidFill>
                  <a:schemeClr val="tx1"/>
                </a:solidFill>
                <a:latin typeface="Montserrat-demi_bold"/>
              </a:rPr>
              <a:t> </a:t>
            </a:r>
            <a:r>
              <a:rPr lang="en-US" sz="1100" dirty="0">
                <a:solidFill>
                  <a:srgbClr val="0070C0"/>
                </a:solidFill>
                <a:latin typeface="Montserrat-demi_bold"/>
              </a:rPr>
              <a:t>IT Infrastructure Monitoring Tools</a:t>
            </a:r>
          </a:p>
        </p:txBody>
      </p:sp>
    </p:spTree>
    <p:extLst>
      <p:ext uri="{3E035F6C-C799-4C3F-A396-160552D126AB}">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266988427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151A4662-2CEF-7471-E867-1AD93867599B}"/>
              </a:ext>
            </a:extLst>
          </p:cNvPr>
          <p:cNvSpPr>
            <a:spLocks noChangeAspect="1" noChangeArrowheads="1"/>
          </p:cNvSpPr>
          <p:nvPr/>
        </p:nvSpPr>
        <p:spPr bwMode="auto">
          <a:xfrm>
            <a:off x="127000" y="-3848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3" name="AutoShape 5">
            <a:extLst>
              <a:ext uri="{FF2B5EF4-FFF2-40B4-BE49-F238E27FC236}">
                <a16:creationId xmlns:a16="http://schemas.microsoft.com/office/drawing/2014/main" id="{4E77EA96-E353-FAE9-494B-9D0E0427225A}"/>
              </a:ext>
            </a:extLst>
          </p:cNvPr>
          <p:cNvSpPr>
            <a:spLocks noChangeAspect="1" noChangeArrowheads="1"/>
          </p:cNvSpPr>
          <p:nvPr/>
        </p:nvSpPr>
        <p:spPr bwMode="auto">
          <a:xfrm>
            <a:off x="-1291803" y="-3752850"/>
            <a:ext cx="196427" cy="19642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1030" name="Picture 6">
            <a:extLst>
              <a:ext uri="{FF2B5EF4-FFF2-40B4-BE49-F238E27FC236}">
                <a16:creationId xmlns:a16="http://schemas.microsoft.com/office/drawing/2014/main" id="{C2356297-F9B4-5A69-A1F9-A2C08B43FE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902" y="209550"/>
            <a:ext cx="8566196" cy="4818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0560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Title 1">
            <a:extLst>
              <a:ext uri="{FE5B9403-06EF-4EBF-BCE2-EE6703FF5E8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54DC1AB-6F19-4D25-8F37-74FF8A5D44C3}"/>
              </a:ext>
            </a:extLst>
          </p:cNvPr>
          <p:cNvSpPr>
            <a:spLocks noGrp="1"/>
          </p:cNvSpPr>
          <p:nvPr>
            <p:ph type="title" idx="10"/>
          </p:nvPr>
        </p:nvSpPr>
        <p:spPr/>
        <p:txBody>
          <a:bodyPr vert="horz" rtlCol="0"/>
          <a:lstStyle/>
          <a:p>
            <a:r>
              <a:rPr lang="en-US" sz="5400" dirty="0"/>
              <a:t>Thank you</a:t>
            </a:r>
          </a:p>
        </p:txBody>
      </p:sp>
      <p:sp>
        <p:nvSpPr>
          <p:cNvPr id="3" name="Footer Placeholder 2">
            <a:extLst>
              <a:ext uri="{1349F49A-BCEE-45F3-92F3-3F40437FF33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94077DB-FE7A-474A-8464-45C84C780BFF}"/>
              </a:ext>
            </a:extLst>
          </p:cNvPr>
          <p:cNvSpPr>
            <a:spLocks noGrp="1"/>
          </p:cNvSpPr>
          <p:nvPr>
            <p:ph type="ftr" sz="quarter" idx="12"/>
          </p:nvPr>
        </p:nvSpPr>
        <p:spPr>
          <a:xfrm>
            <a:off x="6671300" y="4237844"/>
            <a:ext cx="1788309" cy="285750"/>
          </a:xfrm>
        </p:spPr>
        <p:txBody>
          <a:bodyPr vert="horz" rtlCol="0"/>
          <a:lstStyle>
            <a:lvl1pPr lvl="0" algn="l"/>
          </a:lstStyle>
          <a:p>
            <a:r>
              <a:rPr lang="en-US" sz="800" dirty="0">
                <a:solidFill>
                  <a:schemeClr val="bg1"/>
                </a:solidFill>
              </a:rPr>
              <a:t>www.manageengine.com</a:t>
            </a:r>
          </a:p>
        </p:txBody>
      </p:sp>
    </p:spTree>
    <p:extLst>
      <p:ext uri="{7D552FA9-7516-4E42-A761-DFD39E85D606}">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26698842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75089CC1-4DE6-4564-99D5-44DBCA3DBBC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6A2B542-5D89-4392-8ED9-CB46441BF201}"/>
              </a:ext>
            </a:extLst>
          </p:cNvPr>
          <p:cNvSpPr/>
          <p:nvPr/>
        </p:nvSpPr>
        <p:spPr>
          <a:xfrm>
            <a:off x="4649590" y="0"/>
            <a:ext cx="4494409" cy="514386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3" name="Picture 2">
            <a:extLst>
              <a:ext uri="{37E6DDFA-8F55-44D8-BE53-62E1DCEC657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901C17E-9B23-4388-8B51-1761EA41BF62}"/>
              </a:ext>
            </a:extLst>
          </p:cNvPr>
          <p:cNvPicPr>
            <a:picLocks noChangeAspect="1"/>
          </p:cNvPicPr>
          <p:nvPr/>
        </p:nvPicPr>
        <p:blipFill>
          <a:blip r:link="rId2"/>
          <a:stretch>
            <a:fillRect/>
          </a:stretch>
        </p:blipFill>
        <p:spPr>
          <a:xfrm>
            <a:off x="3505200" y="400050"/>
            <a:ext cx="0" cy="0"/>
          </a:xfrm>
          <a:prstGeom prst="rect">
            <a:avLst/>
          </a:prstGeom>
          <a:noFill/>
        </p:spPr>
      </p:pic>
      <p:pic>
        <p:nvPicPr>
          <p:cNvPr id="4" name="Picture 3">
            <a:extLst>
              <a:ext uri="{0DC90C7F-DB8C-40AB-AA5D-F85527902DA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D0E5071-5B5C-450E-8B6A-E5B9CF82EED9}"/>
              </a:ext>
            </a:extLst>
          </p:cNvPr>
          <p:cNvPicPr>
            <a:picLocks noChangeAspect="1"/>
          </p:cNvPicPr>
          <p:nvPr/>
        </p:nvPicPr>
        <p:blipFill>
          <a:blip r:link="rId3"/>
          <a:stretch>
            <a:fillRect/>
          </a:stretch>
        </p:blipFill>
        <p:spPr>
          <a:xfrm>
            <a:off x="7277100" y="4440659"/>
            <a:ext cx="0" cy="0"/>
          </a:xfrm>
          <a:prstGeom prst="rect">
            <a:avLst/>
          </a:prstGeom>
          <a:noFill/>
        </p:spPr>
      </p:pic>
      <p:sp>
        <p:nvSpPr>
          <p:cNvPr id="5" name="TextBox 4">
            <a:extLst>
              <a:ext uri="{5BA4A73E-7153-442A-BBDF-FEE2316673F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FDF39AE-AE28-4011-9BC4-76BD8B253C45}"/>
              </a:ext>
            </a:extLst>
          </p:cNvPr>
          <p:cNvSpPr txBox="1"/>
          <p:nvPr/>
        </p:nvSpPr>
        <p:spPr>
          <a:xfrm>
            <a:off x="484346" y="2628890"/>
            <a:ext cx="3339198" cy="826579"/>
          </a:xfrm>
          <a:prstGeom prst="rect">
            <a:avLst/>
          </a:prstGeom>
        </p:spPr>
        <p:txBody>
          <a:bodyPr vert="horz" lIns="95250" tIns="47625" rIns="95250" bIns="47625" rtlCol="0" anchor="t">
            <a:spAutoFit/>
          </a:bodyPr>
          <a:lstStyle/>
          <a:p>
            <a:pPr algn="ctr">
              <a:defRPr lang="en-US" sz="1400" dirty="0"/>
            </a:pPr>
            <a:r>
              <a:rPr lang="en-US" sz="2400" b="0" cap="none" dirty="0">
                <a:latin typeface="Montserrat"/>
              </a:rPr>
              <a:t>Get complete insight into</a:t>
            </a:r>
          </a:p>
        </p:txBody>
      </p:sp>
      <p:sp>
        <p:nvSpPr>
          <p:cNvPr id="6" name="Rectangle: Rounded Corners 5">
            <a:extLst>
              <a:ext uri="{7E580804-26F2-4893-B43D-E0A68880D8A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4578353-FDB7-485F-ADC3-49BC59E3B742}"/>
              </a:ext>
            </a:extLst>
          </p:cNvPr>
          <p:cNvSpPr/>
          <p:nvPr/>
        </p:nvSpPr>
        <p:spPr>
          <a:xfrm>
            <a:off x="5336876" y="837009"/>
            <a:ext cx="2657265" cy="305571"/>
          </a:xfrm>
          <a:prstGeom prst="roundRect">
            <a:avLst>
              <a:gd name="adj" fmla="val 7402"/>
            </a:avLst>
          </a:prstGeom>
          <a:solidFill>
            <a:schemeClr val="bg1"/>
          </a:solidFill>
          <a:ln w="9525" cap="flat">
            <a:solidFill>
              <a:srgbClr val="0070C0"/>
            </a:solid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7" name="Rectangle: Rounded Corners 6">
            <a:extLst>
              <a:ext uri="{5CFC134C-43C2-413D-9295-CE717AAD71B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C302939-4080-45E8-82DB-FE450D42174B}"/>
              </a:ext>
            </a:extLst>
          </p:cNvPr>
          <p:cNvSpPr>
            <a:spLocks noChangeAspect="1"/>
          </p:cNvSpPr>
          <p:nvPr/>
        </p:nvSpPr>
        <p:spPr>
          <a:xfrm>
            <a:off x="4938445" y="790575"/>
            <a:ext cx="398430" cy="398430"/>
          </a:xfrm>
          <a:prstGeom prst="roundRect">
            <a:avLst/>
          </a:prstGeom>
          <a:solidFill>
            <a:schemeClr val="bg1"/>
          </a:solidFill>
          <a:ln w="9525" cap="flat">
            <a:solidFill>
              <a:srgbClr val="0070C0"/>
            </a:solid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8" name="TextBox 7">
            <a:extLst>
              <a:ext uri="{6E671BF0-FBBE-44D5-8AAB-96A4670D888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E8A8CCF-836B-43EA-964C-4FC212C3E6CE}"/>
              </a:ext>
            </a:extLst>
          </p:cNvPr>
          <p:cNvSpPr txBox="1"/>
          <p:nvPr/>
        </p:nvSpPr>
        <p:spPr>
          <a:xfrm>
            <a:off x="5351097" y="809834"/>
            <a:ext cx="2275513" cy="308552"/>
          </a:xfrm>
          <a:prstGeom prst="rect">
            <a:avLst/>
          </a:prstGeom>
        </p:spPr>
        <p:txBody>
          <a:bodyPr vert="horz" lIns="95250" tIns="47625" rIns="95250" bIns="47625" rtlCol="0" anchor="t">
            <a:spAutoFit/>
          </a:bodyPr>
          <a:lstStyle/>
          <a:p>
            <a:pPr algn="l">
              <a:defRPr lang="en-US" sz="1400" dirty="0"/>
            </a:pPr>
            <a:r>
              <a:rPr lang="en-US" b="1" dirty="0">
                <a:latin typeface="Open Sans"/>
              </a:rPr>
              <a:t>Transactions</a:t>
            </a:r>
          </a:p>
        </p:txBody>
      </p:sp>
      <p:sp>
        <p:nvSpPr>
          <p:cNvPr id="9" name="Rectangle: Rounded Corners 8">
            <a:extLst>
              <a:ext uri="{A2CC15A1-14A7-4AF4-BF52-CD56E9C06A8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FE8ED66-22BB-452E-81AB-F6BCCF30B2A1}"/>
              </a:ext>
            </a:extLst>
          </p:cNvPr>
          <p:cNvSpPr/>
          <p:nvPr/>
        </p:nvSpPr>
        <p:spPr>
          <a:xfrm>
            <a:off x="5344763" y="1788661"/>
            <a:ext cx="2657265" cy="305571"/>
          </a:xfrm>
          <a:prstGeom prst="roundRect">
            <a:avLst>
              <a:gd name="adj" fmla="val 7402"/>
            </a:avLst>
          </a:prstGeom>
          <a:solidFill>
            <a:schemeClr val="bg1"/>
          </a:solidFill>
          <a:ln w="9525" cap="flat">
            <a:solidFill>
              <a:srgbClr val="0070C0"/>
            </a:solid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0" name="TextBox 9">
            <a:extLst>
              <a:ext uri="{F0D1C736-99EC-46E4-99C1-1219F51EAFA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8FE5869-0526-4506-B58C-B1F530B81BB7}"/>
              </a:ext>
            </a:extLst>
          </p:cNvPr>
          <p:cNvSpPr txBox="1"/>
          <p:nvPr/>
        </p:nvSpPr>
        <p:spPr>
          <a:xfrm>
            <a:off x="5336876" y="2800350"/>
            <a:ext cx="1595037" cy="308552"/>
          </a:xfrm>
          <a:prstGeom prst="rect">
            <a:avLst/>
          </a:prstGeom>
        </p:spPr>
        <p:txBody>
          <a:bodyPr vert="horz" lIns="95250" tIns="47625" rIns="95250" bIns="47625" rtlCol="0" anchor="t">
            <a:spAutoFit/>
          </a:bodyPr>
          <a:lstStyle/>
          <a:p>
            <a:pPr algn="ctr">
              <a:defRPr lang="en-US" sz="1400" dirty="0"/>
            </a:pPr>
            <a:r>
              <a:rPr lang="en-US" b="1" dirty="0">
                <a:latin typeface="Montserrat"/>
              </a:rPr>
              <a:t>Database Calls</a:t>
            </a:r>
          </a:p>
        </p:txBody>
      </p:sp>
      <p:pic>
        <p:nvPicPr>
          <p:cNvPr id="11" name="Picture 10">
            <a:extLst>
              <a:ext uri="{E9812502-AB07-421C-A00D-CC4817BC73D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5D01B07-2581-4930-8910-43B2C1C5D932}"/>
              </a:ext>
            </a:extLst>
          </p:cNvPr>
          <p:cNvPicPr>
            <a:picLocks noChangeAspect="1"/>
          </p:cNvPicPr>
          <p:nvPr/>
        </p:nvPicPr>
        <p:blipFill>
          <a:blip r:embed="rId4">
            <a:duotone>
              <a:srgbClr val="000000"/>
              <a:schemeClr val="accent5">
                <a:tint val="45000"/>
                <a:satMod val="400000"/>
              </a:schemeClr>
            </a:duotone>
          </a:blip>
          <a:stretch>
            <a:fillRect/>
          </a:stretch>
        </p:blipFill>
        <p:spPr>
          <a:xfrm>
            <a:off x="5023456" y="851687"/>
            <a:ext cx="276225" cy="276225"/>
          </a:xfrm>
          <a:prstGeom prst="rect">
            <a:avLst/>
          </a:prstGeom>
          <a:noFill/>
        </p:spPr>
      </p:pic>
      <p:sp>
        <p:nvSpPr>
          <p:cNvPr id="12" name="Rectangle: Rounded Corners 11">
            <a:extLst>
              <a:ext uri="{4E720273-980E-4D04-B5F2-B74181F6EBB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DD8A1CD-0DA1-4495-BCFE-215BA518DBCD}"/>
              </a:ext>
            </a:extLst>
          </p:cNvPr>
          <p:cNvSpPr>
            <a:spLocks noChangeAspect="1"/>
          </p:cNvSpPr>
          <p:nvPr/>
        </p:nvSpPr>
        <p:spPr>
          <a:xfrm>
            <a:off x="4946332" y="1742227"/>
            <a:ext cx="398430" cy="398430"/>
          </a:xfrm>
          <a:prstGeom prst="roundRect">
            <a:avLst/>
          </a:prstGeom>
          <a:solidFill>
            <a:schemeClr val="bg1"/>
          </a:solidFill>
          <a:ln w="9525" cap="flat">
            <a:solidFill>
              <a:srgbClr val="0070C0"/>
            </a:solid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13" name="Picture 12">
            <a:extLst>
              <a:ext uri="{6FCB534D-3340-4470-BD6C-F97C3FC2E0A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128E73B-33E0-416A-960E-D25741CD8542}"/>
              </a:ext>
            </a:extLst>
          </p:cNvPr>
          <p:cNvPicPr>
            <a:picLocks noChangeAspect="1"/>
          </p:cNvPicPr>
          <p:nvPr/>
        </p:nvPicPr>
        <p:blipFill>
          <a:blip r:embed="rId5">
            <a:duotone>
              <a:srgbClr val="000000"/>
              <a:schemeClr val="accent5">
                <a:tint val="45000"/>
                <a:satMod val="400000"/>
              </a:schemeClr>
            </a:duotone>
          </a:blip>
          <a:stretch>
            <a:fillRect/>
          </a:stretch>
        </p:blipFill>
        <p:spPr>
          <a:xfrm>
            <a:off x="4992805" y="2811046"/>
            <a:ext cx="320249" cy="320249"/>
          </a:xfrm>
          <a:prstGeom prst="rect">
            <a:avLst/>
          </a:prstGeom>
          <a:noFill/>
        </p:spPr>
      </p:pic>
      <p:pic>
        <p:nvPicPr>
          <p:cNvPr id="14" name="Picture 13">
            <a:extLst>
              <a:ext uri="{4D34AC0D-0985-4F63-854D-7093ED663D0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7281A71-A504-424F-8A0D-8F8FBEC73ACC}"/>
              </a:ext>
            </a:extLst>
          </p:cNvPr>
          <p:cNvPicPr>
            <a:picLocks noChangeAspect="1"/>
          </p:cNvPicPr>
          <p:nvPr/>
        </p:nvPicPr>
        <p:blipFill>
          <a:blip r:embed="rId6"/>
          <a:stretch>
            <a:fillRect/>
          </a:stretch>
        </p:blipFill>
        <p:spPr>
          <a:xfrm>
            <a:off x="8061874" y="4936140"/>
            <a:ext cx="970511" cy="173535"/>
          </a:xfrm>
          <a:prstGeom prst="rect">
            <a:avLst/>
          </a:prstGeom>
          <a:noFill/>
        </p:spPr>
      </p:pic>
      <p:sp>
        <p:nvSpPr>
          <p:cNvPr id="15" name="Rectangle: Rounded Corners 14">
            <a:extLst>
              <a:ext uri="{7BF7A734-7218-4A5B-8AEB-66A2902185C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7595CEC-176C-4965-974B-40BDE5DB7BD2}"/>
              </a:ext>
            </a:extLst>
          </p:cNvPr>
          <p:cNvSpPr>
            <a:spLocks noChangeAspect="1"/>
          </p:cNvSpPr>
          <p:nvPr/>
        </p:nvSpPr>
        <p:spPr>
          <a:xfrm>
            <a:off x="4969230" y="2799549"/>
            <a:ext cx="352663" cy="352663"/>
          </a:xfrm>
          <a:prstGeom prst="roundRect">
            <a:avLst/>
          </a:prstGeom>
          <a:noFill/>
          <a:ln w="9525" cap="flat">
            <a:solidFill>
              <a:srgbClr val="0070C0"/>
            </a:solid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6" name="Rectangle: Rounded Corners 15">
            <a:extLst>
              <a:ext uri="{1CE4D9F3-A44E-4EB5-AD07-1F5DCD78F7C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B5C673D-B193-43ED-8B01-FE6083B895D1}"/>
              </a:ext>
            </a:extLst>
          </p:cNvPr>
          <p:cNvSpPr/>
          <p:nvPr/>
        </p:nvSpPr>
        <p:spPr>
          <a:xfrm>
            <a:off x="5341048" y="2818390"/>
            <a:ext cx="2657265" cy="305571"/>
          </a:xfrm>
          <a:prstGeom prst="roundRect">
            <a:avLst>
              <a:gd name="adj" fmla="val 7402"/>
            </a:avLst>
          </a:prstGeom>
          <a:noFill/>
          <a:ln w="9525" cap="flat">
            <a:solidFill>
              <a:srgbClr val="0070C0"/>
            </a:solid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17" name="Picture 16">
            <a:extLst>
              <a:ext uri="{B9C0E03B-4A9E-4AD8-9772-C0B9F46E764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8BFEADA-4C47-4FAF-8CB3-ED96524B0783}"/>
              </a:ext>
            </a:extLst>
          </p:cNvPr>
          <p:cNvPicPr>
            <a:picLocks noChangeAspect="1"/>
          </p:cNvPicPr>
          <p:nvPr/>
        </p:nvPicPr>
        <p:blipFill>
          <a:blip r:embed="rId7">
            <a:duotone>
              <a:schemeClr val="accent5">
                <a:shade val="45000"/>
                <a:satMod val="135000"/>
              </a:schemeClr>
              <a:srgbClr val="FFFFFF"/>
            </a:duotone>
          </a:blip>
          <a:stretch>
            <a:fillRect/>
          </a:stretch>
        </p:blipFill>
        <p:spPr>
          <a:xfrm>
            <a:off x="5025580" y="1832038"/>
            <a:ext cx="266700" cy="266700"/>
          </a:xfrm>
          <a:prstGeom prst="rect">
            <a:avLst/>
          </a:prstGeom>
          <a:noFill/>
        </p:spPr>
      </p:pic>
      <p:sp>
        <p:nvSpPr>
          <p:cNvPr id="18" name="TextBox 17">
            <a:extLst>
              <a:ext uri="{D4571F65-8FED-482A-9A0B-F975E1AB608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67392CA-38E3-4F3A-90C7-59A4F60D20D6}"/>
              </a:ext>
            </a:extLst>
          </p:cNvPr>
          <p:cNvSpPr txBox="1"/>
          <p:nvPr/>
        </p:nvSpPr>
        <p:spPr>
          <a:xfrm>
            <a:off x="5373309" y="1787166"/>
            <a:ext cx="1905000" cy="308552"/>
          </a:xfrm>
          <a:prstGeom prst="rect">
            <a:avLst/>
          </a:prstGeom>
        </p:spPr>
        <p:txBody>
          <a:bodyPr vert="horz" lIns="95250" tIns="47625" rIns="95250" bIns="47625" rtlCol="0" anchor="t">
            <a:spAutoFit/>
          </a:bodyPr>
          <a:lstStyle/>
          <a:p>
            <a:pPr marL="0" algn="l" rtl="0">
              <a:lnSpc>
                <a:spcPct val="100000"/>
              </a:lnSpc>
              <a:spcBef>
                <a:spcPts val="0"/>
              </a:spcBef>
              <a:spcAft>
                <a:spcPts val="0"/>
              </a:spcAft>
              <a:defRPr lang="en-US" sz="1400" dirty="0">
                <a:solidFill>
                  <a:schemeClr val="tx1"/>
                </a:solidFill>
                <a:latin typeface="Open Sans"/>
              </a:defRPr>
            </a:pPr>
            <a:r>
              <a:rPr lang="en-US" sz="1400" b="1" dirty="0">
                <a:solidFill>
                  <a:schemeClr val="tx1"/>
                </a:solidFill>
                <a:latin typeface="Open Sans"/>
              </a:rPr>
              <a:t>Traces</a:t>
            </a:r>
          </a:p>
        </p:txBody>
      </p:sp>
      <p:sp>
        <p:nvSpPr>
          <p:cNvPr id="19" name="TextBox 18">
            <a:extLst>
              <a:ext uri="{8C53874C-655D-42CA-96AD-B55A40DAD8E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E96869F-EE5E-4E12-B404-460461C9D718}"/>
              </a:ext>
            </a:extLst>
          </p:cNvPr>
          <p:cNvSpPr txBox="1"/>
          <p:nvPr/>
        </p:nvSpPr>
        <p:spPr>
          <a:xfrm>
            <a:off x="5373309" y="3895725"/>
            <a:ext cx="1905000" cy="308552"/>
          </a:xfrm>
          <a:prstGeom prst="rect">
            <a:avLst/>
          </a:prstGeom>
          <a:solidFill>
            <a:schemeClr val="accent1"/>
          </a:solidFill>
        </p:spPr>
        <p:txBody>
          <a:bodyPr vert="horz" lIns="95250" tIns="47625" rIns="95250" bIns="47625" rtlCol="0" anchor="t">
            <a:spAutoFit/>
          </a:bodyPr>
          <a:lstStyle/>
          <a:p>
            <a:pPr marL="0" algn="l" rtl="0">
              <a:lnSpc>
                <a:spcPct val="100000"/>
              </a:lnSpc>
              <a:spcBef>
                <a:spcPts val="0"/>
              </a:spcBef>
              <a:spcAft>
                <a:spcPts val="0"/>
              </a:spcAft>
              <a:defRPr lang="en-US" sz="1400" dirty="0">
                <a:solidFill>
                  <a:schemeClr val="tx1"/>
                </a:solidFill>
                <a:latin typeface="Open Sans"/>
              </a:defRPr>
            </a:pPr>
            <a:r>
              <a:rPr lang="en-US" sz="1400" b="1" dirty="0">
                <a:solidFill>
                  <a:schemeClr val="tx1"/>
                </a:solidFill>
                <a:latin typeface="Open Sans"/>
              </a:rPr>
              <a:t>Exceptions</a:t>
            </a:r>
          </a:p>
        </p:txBody>
      </p:sp>
      <p:sp>
        <p:nvSpPr>
          <p:cNvPr id="20" name="Rectangle: Rounded Corners 19">
            <a:extLst>
              <a:ext uri="{A0219F19-3DFA-4536-A2ED-F0FABE6287F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6384213-6B1B-4904-B08A-E0971C6A8B49}"/>
              </a:ext>
            </a:extLst>
          </p:cNvPr>
          <p:cNvSpPr/>
          <p:nvPr/>
        </p:nvSpPr>
        <p:spPr>
          <a:xfrm>
            <a:off x="5344763" y="3895725"/>
            <a:ext cx="2657265" cy="305571"/>
          </a:xfrm>
          <a:prstGeom prst="roundRect">
            <a:avLst>
              <a:gd name="adj" fmla="val 7402"/>
            </a:avLst>
          </a:prstGeom>
          <a:solidFill>
            <a:schemeClr val="bg1"/>
          </a:solidFill>
          <a:ln w="9525" cap="flat">
            <a:solidFill>
              <a:srgbClr val="0070C0"/>
            </a:solid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21" name="Rectangle: Rounded Corners 20">
            <a:extLst>
              <a:ext uri="{702596CC-AFAC-4B1C-8B7C-C86A74CBA84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B6C79FE-72A8-43DA-9D31-E538705CE29C}"/>
              </a:ext>
            </a:extLst>
          </p:cNvPr>
          <p:cNvSpPr>
            <a:spLocks noChangeAspect="1"/>
          </p:cNvSpPr>
          <p:nvPr/>
        </p:nvSpPr>
        <p:spPr>
          <a:xfrm>
            <a:off x="4946332" y="3860863"/>
            <a:ext cx="398430" cy="398430"/>
          </a:xfrm>
          <a:prstGeom prst="roundRect">
            <a:avLst/>
          </a:prstGeom>
          <a:solidFill>
            <a:schemeClr val="bg1"/>
          </a:solidFill>
          <a:ln w="9525" cap="flat">
            <a:solidFill>
              <a:srgbClr val="0070C0"/>
            </a:solid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22" name="TextBox 21">
            <a:extLst>
              <a:ext uri="{52DA9799-0061-4843-A52A-C24CE39132A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AB93A6D-E2F1-447D-A2FA-EB685F8E2136}"/>
              </a:ext>
            </a:extLst>
          </p:cNvPr>
          <p:cNvSpPr txBox="1"/>
          <p:nvPr/>
        </p:nvSpPr>
        <p:spPr>
          <a:xfrm>
            <a:off x="5373309" y="3886038"/>
            <a:ext cx="1905000" cy="308552"/>
          </a:xfrm>
          <a:prstGeom prst="rect">
            <a:avLst/>
          </a:prstGeom>
        </p:spPr>
        <p:txBody>
          <a:bodyPr vert="horz" lIns="95250" tIns="47625" rIns="95250" bIns="47625" rtlCol="0" anchor="t">
            <a:spAutoFit/>
          </a:bodyPr>
          <a:lstStyle/>
          <a:p>
            <a:pPr>
              <a:defRPr lang="en-US" sz="1400" dirty="0"/>
            </a:pPr>
            <a:r>
              <a:rPr lang="en-US" b="1" dirty="0">
                <a:latin typeface="+mj-lt"/>
              </a:rPr>
              <a:t>Exceptions</a:t>
            </a:r>
          </a:p>
        </p:txBody>
      </p:sp>
      <p:pic>
        <p:nvPicPr>
          <p:cNvPr id="23" name="Picture 22">
            <a:extLst>
              <a:ext uri="{F43C52F8-6E5D-4444-BD61-982D6044F73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EF6CE22-760C-4D1E-AB1B-5AC53EC692EC}"/>
              </a:ext>
            </a:extLst>
          </p:cNvPr>
          <p:cNvPicPr>
            <a:picLocks noChangeAspect="1"/>
          </p:cNvPicPr>
          <p:nvPr/>
        </p:nvPicPr>
        <p:blipFill>
          <a:blip r:embed="rId8">
            <a:duotone>
              <a:schemeClr val="accent5">
                <a:shade val="45000"/>
                <a:satMod val="135000"/>
              </a:schemeClr>
              <a:srgbClr val="FFFFFF"/>
            </a:duotone>
          </a:blip>
          <a:stretch>
            <a:fillRect/>
          </a:stretch>
        </p:blipFill>
        <p:spPr>
          <a:xfrm>
            <a:off x="4991367" y="3891629"/>
            <a:ext cx="336899" cy="336899"/>
          </a:xfrm>
          <a:prstGeom prst="rect">
            <a:avLst/>
          </a:prstGeom>
          <a:noFill/>
        </p:spPr>
      </p:pic>
      <p:pic>
        <p:nvPicPr>
          <p:cNvPr id="24" name="Picture 23">
            <a:extLst>
              <a:ext uri="{37441504-A7EC-4DB1-8DBF-CC1EAC0CAD1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B267E5A-3B59-45E8-B541-9A5D156DCF51}"/>
              </a:ext>
            </a:extLst>
          </p:cNvPr>
          <p:cNvPicPr>
            <a:picLocks noChangeAspect="1"/>
          </p:cNvPicPr>
          <p:nvPr/>
        </p:nvPicPr>
        <p:blipFill>
          <a:blip r:embed="rId9"/>
          <a:stretch>
            <a:fillRect/>
          </a:stretch>
        </p:blipFill>
        <p:spPr>
          <a:xfrm>
            <a:off x="1307258" y="1375200"/>
            <a:ext cx="1253690" cy="1253690"/>
          </a:xfrm>
          <a:prstGeom prst="rect">
            <a:avLst/>
          </a:prstGeom>
          <a:noFill/>
        </p:spPr>
      </p:pic>
    </p:spTree>
    <p:extLst>
      <p:ext uri="{2E3CEC8B-CCE7-48BF-BA59-CF6AD608E9ED}">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26698842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1">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B0D47C5D-F1BD-40AA-98F4-F5A49384927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FB2D3DD-2396-46DB-A620-82407CCDA6A3}"/>
              </a:ext>
            </a:extLst>
          </p:cNvPr>
          <p:cNvSpPr/>
          <p:nvPr/>
        </p:nvSpPr>
        <p:spPr>
          <a:xfrm>
            <a:off x="6419174" y="3969305"/>
            <a:ext cx="1598628" cy="583987"/>
          </a:xfrm>
          <a:prstGeom prst="roundRect">
            <a:avLst>
              <a:gd name="adj" fmla="val 5745"/>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Rectangle: Rounded Corners 2">
            <a:extLst>
              <a:ext uri="{5AF3828D-E2DA-43CD-98BD-F696786EA8A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FB2FC49-BD0A-4AD5-BEBE-A1AFA6EC62CE}"/>
              </a:ext>
            </a:extLst>
          </p:cNvPr>
          <p:cNvSpPr/>
          <p:nvPr/>
        </p:nvSpPr>
        <p:spPr>
          <a:xfrm>
            <a:off x="5604405" y="2887189"/>
            <a:ext cx="1598628" cy="583987"/>
          </a:xfrm>
          <a:prstGeom prst="roundRect">
            <a:avLst>
              <a:gd name="adj" fmla="val 5745"/>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4" name="Rectangle: Rounded Corners 3">
            <a:extLst>
              <a:ext uri="{F3FDB658-E5A4-4DFF-B66C-8E799C14C7D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C74C624-AAA4-46CD-A72D-9D96FF7FA141}"/>
              </a:ext>
            </a:extLst>
          </p:cNvPr>
          <p:cNvSpPr/>
          <p:nvPr/>
        </p:nvSpPr>
        <p:spPr>
          <a:xfrm>
            <a:off x="5052412" y="1738512"/>
            <a:ext cx="2585809" cy="583987"/>
          </a:xfrm>
          <a:prstGeom prst="roundRect">
            <a:avLst>
              <a:gd name="adj" fmla="val 5745"/>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5" name="Picture 4">
            <a:extLst>
              <a:ext uri="{B3DB1A93-BB72-41A4-A181-B8931E06AAD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DAAFEDF-8EFA-429E-847C-083474868318}"/>
              </a:ext>
            </a:extLst>
          </p:cNvPr>
          <p:cNvPicPr>
            <a:picLocks noChangeAspect="1"/>
          </p:cNvPicPr>
          <p:nvPr/>
        </p:nvPicPr>
        <p:blipFill>
          <a:blip r:embed="rId3"/>
          <a:stretch>
            <a:fillRect/>
          </a:stretch>
        </p:blipFill>
        <p:spPr>
          <a:xfrm>
            <a:off x="2619527" y="310381"/>
            <a:ext cx="3651323" cy="4587954"/>
          </a:xfrm>
          <a:prstGeom prst="rect">
            <a:avLst/>
          </a:prstGeom>
          <a:noFill/>
        </p:spPr>
      </p:pic>
      <p:sp>
        <p:nvSpPr>
          <p:cNvPr id="6" name="Rectangle: Rounded Corners 5">
            <a:extLst>
              <a:ext uri="{C2AB6581-D658-49DA-97B2-C6DBD08BB07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8C9EDAB-A512-4234-B1C9-CF1B4C755971}"/>
              </a:ext>
            </a:extLst>
          </p:cNvPr>
          <p:cNvSpPr/>
          <p:nvPr/>
        </p:nvSpPr>
        <p:spPr>
          <a:xfrm>
            <a:off x="4229100" y="561098"/>
            <a:ext cx="916819" cy="392772"/>
          </a:xfrm>
          <a:prstGeom prst="roundRect">
            <a:avLst>
              <a:gd name="adj" fmla="val 5745"/>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7" name="TextBox 6">
            <a:extLst>
              <a:ext uri="{4B517373-FE57-451A-9B5E-8D20DCFA06D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111DB6B-5B83-4CB6-90AC-01C6FD580BA3}"/>
              </a:ext>
            </a:extLst>
          </p:cNvPr>
          <p:cNvSpPr txBox="1"/>
          <p:nvPr/>
        </p:nvSpPr>
        <p:spPr>
          <a:xfrm>
            <a:off x="4146080" y="3431848"/>
            <a:ext cx="1905000" cy="521855"/>
          </a:xfrm>
          <a:prstGeom prst="rect">
            <a:avLst/>
          </a:prstGeom>
        </p:spPr>
        <p:txBody>
          <a:bodyPr vert="horz" lIns="95250" tIns="47625" rIns="95250" bIns="47625" rtlCol="0" anchor="t">
            <a:spAutoFit/>
          </a:bodyPr>
          <a:lstStyle/>
          <a:p>
            <a:pPr>
              <a:defRPr lang="en-US" sz="1400" dirty="0"/>
            </a:pPr>
            <a:endParaRPr/>
          </a:p>
          <a:p>
            <a:pPr>
              <a:defRPr lang="en-US" sz="1400" dirty="0"/>
            </a:pPr>
            <a:endParaRPr lang="en-US" dirty="0"/>
          </a:p>
        </p:txBody>
      </p:sp>
      <p:sp>
        <p:nvSpPr>
          <p:cNvPr id="8" name="TextBox 7">
            <a:extLst>
              <a:ext uri="{DE4D9192-5441-4305-97C7-7966ECAB7BF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629EB7D-0615-446B-A76F-0FAD551A128E}"/>
              </a:ext>
            </a:extLst>
          </p:cNvPr>
          <p:cNvSpPr txBox="1"/>
          <p:nvPr/>
        </p:nvSpPr>
        <p:spPr>
          <a:xfrm>
            <a:off x="140465" y="2459802"/>
            <a:ext cx="4104799" cy="1070362"/>
          </a:xfrm>
          <a:prstGeom prst="rect">
            <a:avLst/>
          </a:prstGeom>
        </p:spPr>
        <p:txBody>
          <a:bodyPr vert="horz" lIns="95250" tIns="47625" rIns="95250" bIns="47625" rtlCol="0" anchor="t">
            <a:spAutoFit/>
          </a:bodyPr>
          <a:lstStyle/>
          <a:p>
            <a:pPr algn="l">
              <a:defRPr lang="en-US" sz="1400" dirty="0"/>
            </a:pPr>
            <a:r>
              <a:rPr lang="en-US" sz="3200" b="1" dirty="0">
                <a:latin typeface="Montserrat"/>
              </a:rPr>
              <a:t>Track KPIs of</a:t>
            </a:r>
          </a:p>
          <a:p>
            <a:pPr algn="l">
              <a:defRPr lang="en-US" sz="1400" dirty="0"/>
            </a:pPr>
            <a:r>
              <a:rPr lang="en-US" sz="3200" b="1" dirty="0">
                <a:latin typeface="Montserrat"/>
              </a:rPr>
              <a:t>applications</a:t>
            </a:r>
          </a:p>
        </p:txBody>
      </p:sp>
      <p:sp>
        <p:nvSpPr>
          <p:cNvPr id="9" name="TextBox 8">
            <a:extLst>
              <a:ext uri="{C904D6D4-5E4D-4B74-8F2D-0CEE188F451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70316DA-8D2C-4CB4-8A80-0B3AB6E03A81}"/>
              </a:ext>
            </a:extLst>
          </p:cNvPr>
          <p:cNvSpPr txBox="1"/>
          <p:nvPr/>
        </p:nvSpPr>
        <p:spPr>
          <a:xfrm>
            <a:off x="4267200" y="603208"/>
            <a:ext cx="834923" cy="308552"/>
          </a:xfrm>
          <a:prstGeom prst="rect">
            <a:avLst/>
          </a:prstGeom>
        </p:spPr>
        <p:txBody>
          <a:bodyPr vert="horz" lIns="95250" tIns="47625" rIns="95250" bIns="47625" rtlCol="0" anchor="t">
            <a:spAutoFit/>
          </a:bodyPr>
          <a:lstStyle/>
          <a:p>
            <a:pPr>
              <a:defRPr lang="en-US" sz="1400" dirty="0"/>
            </a:pPr>
            <a:r>
              <a:rPr lang="en-US" sz="1400" b="1" dirty="0" err="1">
                <a:latin typeface="Open Sans"/>
              </a:rPr>
              <a:t>APDEX</a:t>
            </a:r>
          </a:p>
        </p:txBody>
      </p:sp>
      <p:sp>
        <p:nvSpPr>
          <p:cNvPr id="10" name="TextBox 9">
            <a:extLst>
              <a:ext uri="{6703A5AA-09DA-423D-8575-CDA84CECECA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B7F3D80-911B-447B-9A6B-A806C0E2A755}"/>
              </a:ext>
            </a:extLst>
          </p:cNvPr>
          <p:cNvSpPr txBox="1"/>
          <p:nvPr/>
        </p:nvSpPr>
        <p:spPr>
          <a:xfrm>
            <a:off x="5134984" y="1801387"/>
            <a:ext cx="2670419" cy="521855"/>
          </a:xfrm>
          <a:prstGeom prst="rect">
            <a:avLst/>
          </a:prstGeom>
        </p:spPr>
        <p:txBody>
          <a:bodyPr vert="horz" lIns="95250" tIns="47625" rIns="95250" bIns="47625" rtlCol="0" anchor="t">
            <a:spAutoFit/>
          </a:bodyPr>
          <a:lstStyle/>
          <a:p>
            <a:pPr>
              <a:defRPr lang="en-US" sz="1400" dirty="0"/>
            </a:pPr>
            <a:r>
              <a:rPr lang="en-US" b="1" dirty="0">
                <a:latin typeface="Open Sans"/>
              </a:rPr>
              <a:t>Transaction details and code level diagnostics</a:t>
            </a:r>
          </a:p>
        </p:txBody>
      </p:sp>
      <p:sp>
        <p:nvSpPr>
          <p:cNvPr id="11" name="TextBox 10">
            <a:extLst>
              <a:ext uri="{B55E305F-86C9-4F1F-8099-E1B826449A7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C8758CF-3CD9-4F40-9991-4F6189575664}"/>
              </a:ext>
            </a:extLst>
          </p:cNvPr>
          <p:cNvSpPr txBox="1"/>
          <p:nvPr/>
        </p:nvSpPr>
        <p:spPr>
          <a:xfrm>
            <a:off x="5604405" y="3005242"/>
            <a:ext cx="1598637" cy="308552"/>
          </a:xfrm>
          <a:prstGeom prst="rect">
            <a:avLst/>
          </a:prstGeom>
        </p:spPr>
        <p:txBody>
          <a:bodyPr vert="horz" lIns="95250" tIns="47625" rIns="95250" bIns="47625" rtlCol="0" anchor="t">
            <a:spAutoFit/>
          </a:bodyPr>
          <a:lstStyle/>
          <a:p>
            <a:pPr algn="ctr">
              <a:defRPr lang="en-US" sz="1400" dirty="0"/>
            </a:pPr>
            <a:r>
              <a:rPr lang="en-US" b="1" dirty="0">
                <a:latin typeface="Open Sans"/>
              </a:rPr>
              <a:t>Response time</a:t>
            </a:r>
          </a:p>
        </p:txBody>
      </p:sp>
      <p:sp>
        <p:nvSpPr>
          <p:cNvPr id="12" name="TextBox 11">
            <a:extLst>
              <a:ext uri="{DF2C5D81-247C-420B-9D05-35E88313C9F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1DFD5F5-93D3-4738-9789-3493BBFCB2D6}"/>
              </a:ext>
            </a:extLst>
          </p:cNvPr>
          <p:cNvSpPr txBox="1"/>
          <p:nvPr/>
        </p:nvSpPr>
        <p:spPr>
          <a:xfrm>
            <a:off x="6567220" y="4107027"/>
            <a:ext cx="1414795" cy="308552"/>
          </a:xfrm>
          <a:prstGeom prst="rect">
            <a:avLst/>
          </a:prstGeom>
        </p:spPr>
        <p:txBody>
          <a:bodyPr vert="horz" lIns="95250" tIns="47625" rIns="95250" bIns="47625" rtlCol="0" anchor="t">
            <a:spAutoFit/>
          </a:bodyPr>
          <a:lstStyle/>
          <a:p>
            <a:pPr>
              <a:defRPr lang="en-US" sz="1400" dirty="0"/>
            </a:pPr>
            <a:r>
              <a:rPr lang="en-US" b="1" dirty="0">
                <a:latin typeface="Open Sans"/>
              </a:rPr>
              <a:t>Throughput</a:t>
            </a:r>
          </a:p>
        </p:txBody>
      </p:sp>
      <p:pic>
        <p:nvPicPr>
          <p:cNvPr id="13" name="Picture 12">
            <a:extLst>
              <a:ext uri="{1A5E6903-4D8B-4108-9918-E5E38B527FF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E278493-94C0-4E38-B6A4-E56DF26E8F04}"/>
              </a:ext>
            </a:extLst>
          </p:cNvPr>
          <p:cNvPicPr>
            <a:picLocks noChangeAspect="1"/>
          </p:cNvPicPr>
          <p:nvPr/>
        </p:nvPicPr>
        <p:blipFill>
          <a:blip r:embed="rId4"/>
          <a:stretch>
            <a:fillRect/>
          </a:stretch>
        </p:blipFill>
        <p:spPr>
          <a:xfrm>
            <a:off x="3021777" y="682066"/>
            <a:ext cx="419814" cy="419814"/>
          </a:xfrm>
          <a:prstGeom prst="rect">
            <a:avLst/>
          </a:prstGeom>
          <a:noFill/>
        </p:spPr>
      </p:pic>
      <p:pic>
        <p:nvPicPr>
          <p:cNvPr id="14" name="Picture 13">
            <a:extLst>
              <a:ext uri="{9F968C5F-7686-44B5-B299-0293D69F35F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F2F9C48-81D9-416B-9FE5-A1268AFDB4C1}"/>
              </a:ext>
            </a:extLst>
          </p:cNvPr>
          <p:cNvPicPr>
            <a:picLocks noChangeAspect="1"/>
          </p:cNvPicPr>
          <p:nvPr/>
        </p:nvPicPr>
        <p:blipFill>
          <a:blip r:embed="rId5"/>
          <a:stretch>
            <a:fillRect/>
          </a:stretch>
        </p:blipFill>
        <p:spPr>
          <a:xfrm>
            <a:off x="4381090" y="2945730"/>
            <a:ext cx="381561" cy="381561"/>
          </a:xfrm>
          <a:prstGeom prst="rect">
            <a:avLst/>
          </a:prstGeom>
          <a:noFill/>
        </p:spPr>
      </p:pic>
      <p:pic>
        <p:nvPicPr>
          <p:cNvPr id="15" name="Picture 14">
            <a:extLst>
              <a:ext uri="{7046C45C-C2F5-41B8-85C1-4E7F0660534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3C44373-D8B2-48DC-8C1C-C92B319F7F84}"/>
              </a:ext>
            </a:extLst>
          </p:cNvPr>
          <p:cNvPicPr>
            <a:picLocks noChangeAspect="1"/>
          </p:cNvPicPr>
          <p:nvPr/>
        </p:nvPicPr>
        <p:blipFill>
          <a:blip r:embed="rId6"/>
          <a:stretch>
            <a:fillRect/>
          </a:stretch>
        </p:blipFill>
        <p:spPr>
          <a:xfrm flipH="1">
            <a:off x="3881732" y="1865090"/>
            <a:ext cx="336346" cy="336346"/>
          </a:xfrm>
          <a:prstGeom prst="rect">
            <a:avLst/>
          </a:prstGeom>
          <a:noFill/>
        </p:spPr>
      </p:pic>
      <p:pic>
        <p:nvPicPr>
          <p:cNvPr id="16" name="Picture 15">
            <a:extLst>
              <a:ext uri="{9BC02A96-0F15-4EB3-B76A-36BE36FA730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2EDD00C-C544-4468-B4F2-1CC0F4BB67DF}"/>
              </a:ext>
            </a:extLst>
          </p:cNvPr>
          <p:cNvPicPr>
            <a:picLocks noChangeAspect="1"/>
          </p:cNvPicPr>
          <p:nvPr/>
        </p:nvPicPr>
        <p:blipFill>
          <a:blip r:embed="rId7"/>
          <a:stretch>
            <a:fillRect/>
          </a:stretch>
        </p:blipFill>
        <p:spPr>
          <a:xfrm>
            <a:off x="5211594" y="4104274"/>
            <a:ext cx="383190" cy="383190"/>
          </a:xfrm>
          <a:prstGeom prst="rect">
            <a:avLst/>
          </a:prstGeom>
          <a:noFill/>
        </p:spPr>
      </p:pic>
    </p:spTree>
    <p:extLst>
      <p:ext uri="{59DA64CC-2646-4DB9-A528-765F20AA67C2}">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26698842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060D99A6-EDA0-432E-A16C-761BCA92B10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5F4B0A2-06A0-4230-888B-E95BDC37D25F}"/>
              </a:ext>
            </a:extLst>
          </p:cNvPr>
          <p:cNvSpPr txBox="1"/>
          <p:nvPr/>
        </p:nvSpPr>
        <p:spPr>
          <a:xfrm>
            <a:off x="353387" y="959748"/>
            <a:ext cx="4417476" cy="460914"/>
          </a:xfrm>
          <a:prstGeom prst="rect">
            <a:avLst/>
          </a:prstGeom>
        </p:spPr>
        <p:txBody>
          <a:bodyPr vert="horz" lIns="95250" tIns="47625" rIns="95250" bIns="47625" rtlCol="0" anchor="t">
            <a:spAutoFit/>
          </a:bodyPr>
          <a:lstStyle/>
          <a:p>
            <a:pPr algn="l">
              <a:defRPr lang="en-US" sz="1400" dirty="0"/>
            </a:pPr>
            <a:endParaRPr lang="en-US" sz="2400" b="1" cap="all" dirty="0">
              <a:latin typeface="Montserrat"/>
            </a:endParaRPr>
          </a:p>
        </p:txBody>
      </p:sp>
      <p:sp>
        <p:nvSpPr>
          <p:cNvPr id="3" name="Rectangle: Rounded Corners 2">
            <a:extLst>
              <a:ext uri="{002365C7-74C1-4821-AB7C-5B3F76CABD7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196517D-FC48-48F8-81E4-38B53C4C180B}"/>
              </a:ext>
            </a:extLst>
          </p:cNvPr>
          <p:cNvSpPr/>
          <p:nvPr/>
        </p:nvSpPr>
        <p:spPr>
          <a:xfrm>
            <a:off x="325897" y="1940956"/>
            <a:ext cx="2019538" cy="2643511"/>
          </a:xfrm>
          <a:prstGeom prst="roundRect">
            <a:avLst>
              <a:gd name="adj" fmla="val 3257"/>
            </a:avLst>
          </a:prstGeom>
          <a:solidFill>
            <a:schemeClr val="bg1"/>
          </a:solidFill>
          <a:ln w="9525" cap="flat">
            <a:solidFill>
              <a:srgbClr val="0070C0"/>
            </a:solid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4" name="Rectangle: Rounded Corners 3">
            <a:extLst>
              <a:ext uri="{CE9402D1-2566-4EAF-846C-0B00DA8B9B4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7EDE054-C2CB-449B-949E-7FFE15F138EE}"/>
              </a:ext>
            </a:extLst>
          </p:cNvPr>
          <p:cNvSpPr/>
          <p:nvPr/>
        </p:nvSpPr>
        <p:spPr>
          <a:xfrm>
            <a:off x="2472547" y="1946481"/>
            <a:ext cx="2019538" cy="2643511"/>
          </a:xfrm>
          <a:prstGeom prst="roundRect">
            <a:avLst>
              <a:gd name="adj" fmla="val 3257"/>
            </a:avLst>
          </a:prstGeom>
          <a:solidFill>
            <a:schemeClr val="bg1"/>
          </a:solidFill>
          <a:ln w="9525" cap="flat">
            <a:solidFill>
              <a:srgbClr val="0070C0"/>
            </a:solid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5" name="Rectangle: Rounded Corners 4">
            <a:extLst>
              <a:ext uri="{DD0F5C63-0AE3-42E6-84FC-EBDED4642E0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11910D4-BDBD-47D3-948B-518AC1474135}"/>
              </a:ext>
            </a:extLst>
          </p:cNvPr>
          <p:cNvSpPr/>
          <p:nvPr/>
        </p:nvSpPr>
        <p:spPr>
          <a:xfrm>
            <a:off x="4657982" y="1943100"/>
            <a:ext cx="2019538" cy="2643511"/>
          </a:xfrm>
          <a:prstGeom prst="roundRect">
            <a:avLst>
              <a:gd name="adj" fmla="val 3257"/>
            </a:avLst>
          </a:prstGeom>
          <a:solidFill>
            <a:schemeClr val="bg1"/>
          </a:solidFill>
          <a:ln w="9525" cap="flat">
            <a:solidFill>
              <a:srgbClr val="0070C0"/>
            </a:solid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6" name="Rectangle: Rounded Corners 5">
            <a:extLst>
              <a:ext uri="{97F6122A-9370-4520-8E8A-5D5302176A0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AD0F700-367F-44D4-B991-9004265E7D93}"/>
              </a:ext>
            </a:extLst>
          </p:cNvPr>
          <p:cNvSpPr/>
          <p:nvPr/>
        </p:nvSpPr>
        <p:spPr>
          <a:xfrm>
            <a:off x="6987092" y="1940956"/>
            <a:ext cx="2019538" cy="2643511"/>
          </a:xfrm>
          <a:prstGeom prst="roundRect">
            <a:avLst>
              <a:gd name="adj" fmla="val 3257"/>
            </a:avLst>
          </a:prstGeom>
          <a:solidFill>
            <a:schemeClr val="bg1"/>
          </a:solidFill>
          <a:ln w="9525" cap="flat">
            <a:solidFill>
              <a:srgbClr val="0070C0"/>
            </a:solid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7" name="TextBox 6">
            <a:extLst>
              <a:ext uri="{D94BE10D-802E-499A-8AFD-7C7B8C0E9A9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57D742D-E877-4F7F-B084-20E26567BB7E}"/>
              </a:ext>
            </a:extLst>
          </p:cNvPr>
          <p:cNvSpPr txBox="1"/>
          <p:nvPr/>
        </p:nvSpPr>
        <p:spPr>
          <a:xfrm flipV="1">
            <a:off x="566537" y="2086718"/>
            <a:ext cx="1538268" cy="521855"/>
          </a:xfrm>
          <a:prstGeom prst="rect">
            <a:avLst/>
          </a:prstGeom>
        </p:spPr>
        <p:txBody>
          <a:bodyPr rot="10800000" vert="horz" lIns="95250" tIns="47625" rIns="95250" bIns="47625" rtlCol="0" anchor="t">
            <a:spAutoFit/>
          </a:bodyPr>
          <a:lstStyle/>
          <a:p>
            <a:pPr algn="ctr">
              <a:defRPr lang="en-US" sz="1400" dirty="0"/>
            </a:pPr>
            <a:r>
              <a:rPr lang="en-US" b="1" dirty="0">
                <a:solidFill>
                  <a:srgbClr val="0070C0"/>
                </a:solidFill>
                <a:latin typeface="Montserrat"/>
              </a:rPr>
              <a:t>USER SESSION</a:t>
            </a:r>
          </a:p>
        </p:txBody>
      </p:sp>
      <p:sp>
        <p:nvSpPr>
          <p:cNvPr id="8" name="TextBox 7">
            <a:extLst>
              <a:ext uri="{B04BECF0-A3C9-411C-9EE3-CD670E9CB66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66D3C2E-2B5D-4E01-B230-88AA27A859DB}"/>
              </a:ext>
            </a:extLst>
          </p:cNvPr>
          <p:cNvSpPr txBox="1"/>
          <p:nvPr/>
        </p:nvSpPr>
        <p:spPr>
          <a:xfrm flipV="1">
            <a:off x="4883781" y="2193369"/>
            <a:ext cx="1538268" cy="308552"/>
          </a:xfrm>
          <a:prstGeom prst="rect">
            <a:avLst/>
          </a:prstGeom>
        </p:spPr>
        <p:txBody>
          <a:bodyPr rot="10800000" vert="horz" lIns="95250" tIns="47625" rIns="95250" bIns="47625" rtlCol="0" anchor="t">
            <a:spAutoFit/>
          </a:bodyPr>
          <a:lstStyle/>
          <a:p>
            <a:pPr algn="ctr">
              <a:defRPr lang="en-US" sz="1400" dirty="0"/>
            </a:pPr>
            <a:r>
              <a:rPr lang="en-US" b="1" dirty="0">
                <a:solidFill>
                  <a:srgbClr val="0070C0"/>
                </a:solidFill>
                <a:latin typeface="Montserrat"/>
              </a:rPr>
              <a:t>LOCKS</a:t>
            </a:r>
          </a:p>
        </p:txBody>
      </p:sp>
      <p:sp>
        <p:nvSpPr>
          <p:cNvPr id="9" name="TextBox 8">
            <a:extLst>
              <a:ext uri="{1D966CBC-C1D2-4E1A-B2F8-E2442903D26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CA8D728-7633-4EC1-8D0A-C321B67B192F}"/>
              </a:ext>
            </a:extLst>
          </p:cNvPr>
          <p:cNvSpPr txBox="1"/>
          <p:nvPr/>
        </p:nvSpPr>
        <p:spPr>
          <a:xfrm flipV="1">
            <a:off x="2713186" y="2193369"/>
            <a:ext cx="1538268" cy="308552"/>
          </a:xfrm>
          <a:prstGeom prst="rect">
            <a:avLst/>
          </a:prstGeom>
        </p:spPr>
        <p:txBody>
          <a:bodyPr rot="10800000" vert="horz" lIns="95250" tIns="47625" rIns="95250" bIns="47625" rtlCol="0" anchor="t">
            <a:spAutoFit/>
          </a:bodyPr>
          <a:lstStyle/>
          <a:p>
            <a:pPr algn="ctr">
              <a:defRPr lang="en-US" sz="1400" dirty="0"/>
            </a:pPr>
            <a:r>
              <a:rPr lang="en-US" b="1" dirty="0">
                <a:solidFill>
                  <a:srgbClr val="0070C0"/>
                </a:solidFill>
                <a:latin typeface="Montserrat"/>
              </a:rPr>
              <a:t>WAITS</a:t>
            </a:r>
          </a:p>
        </p:txBody>
      </p:sp>
      <p:sp>
        <p:nvSpPr>
          <p:cNvPr id="10" name="TextBox 9">
            <a:extLst>
              <a:ext uri="{6C57414C-B3FA-45EE-A74F-4F4BF710DF5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D2B106E-8C42-4EBB-8772-7FB117C41D20}"/>
              </a:ext>
            </a:extLst>
          </p:cNvPr>
          <p:cNvSpPr txBox="1"/>
          <p:nvPr/>
        </p:nvSpPr>
        <p:spPr>
          <a:xfrm flipV="1">
            <a:off x="7200119" y="2127113"/>
            <a:ext cx="1538268" cy="521855"/>
          </a:xfrm>
          <a:prstGeom prst="rect">
            <a:avLst/>
          </a:prstGeom>
        </p:spPr>
        <p:txBody>
          <a:bodyPr rot="10800000" vert="horz" lIns="95250" tIns="47625" rIns="95250" bIns="47625" rtlCol="0" anchor="t">
            <a:spAutoFit/>
          </a:bodyPr>
          <a:lstStyle/>
          <a:p>
            <a:pPr algn="ctr">
              <a:defRPr lang="en-US" sz="1400" dirty="0"/>
            </a:pPr>
            <a:r>
              <a:rPr lang="en-US" b="1" dirty="0">
                <a:solidFill>
                  <a:srgbClr val="0070C0"/>
                </a:solidFill>
                <a:latin typeface="Montserrat"/>
              </a:rPr>
              <a:t>BLOCKED QUERIES</a:t>
            </a:r>
          </a:p>
        </p:txBody>
      </p:sp>
      <p:pic>
        <p:nvPicPr>
          <p:cNvPr id="11" name="Picture 10">
            <a:extLst>
              <a:ext uri="{D3FA6276-3B69-4856-87C4-AFAAF7304CF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D32C4BB-9CA7-456E-AA51-31CBB2E9C9B3}"/>
              </a:ext>
            </a:extLst>
          </p:cNvPr>
          <p:cNvPicPr>
            <a:picLocks noChangeAspect="1"/>
          </p:cNvPicPr>
          <p:nvPr/>
        </p:nvPicPr>
        <p:blipFill>
          <a:blip r:embed="rId2"/>
          <a:stretch>
            <a:fillRect/>
          </a:stretch>
        </p:blipFill>
        <p:spPr>
          <a:xfrm>
            <a:off x="396963" y="2633624"/>
            <a:ext cx="1894084" cy="1816122"/>
          </a:xfrm>
          <a:prstGeom prst="rect">
            <a:avLst/>
          </a:prstGeom>
          <a:noFill/>
        </p:spPr>
      </p:pic>
      <p:pic>
        <p:nvPicPr>
          <p:cNvPr id="12" name="Picture 11">
            <a:extLst>
              <a:ext uri="{2B84CD1D-3498-4F8F-8D1A-99D37162888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288ACDB-8B4E-4FCE-A2EE-321D54FE4B7A}"/>
              </a:ext>
            </a:extLst>
          </p:cNvPr>
          <p:cNvPicPr>
            <a:picLocks noChangeAspect="1"/>
          </p:cNvPicPr>
          <p:nvPr/>
        </p:nvPicPr>
        <p:blipFill>
          <a:blip r:embed="rId3"/>
          <a:stretch>
            <a:fillRect/>
          </a:stretch>
        </p:blipFill>
        <p:spPr>
          <a:xfrm>
            <a:off x="4738220" y="2609154"/>
            <a:ext cx="1870233" cy="1870233"/>
          </a:xfrm>
          <a:prstGeom prst="rect">
            <a:avLst/>
          </a:prstGeom>
          <a:noFill/>
        </p:spPr>
      </p:pic>
      <p:pic>
        <p:nvPicPr>
          <p:cNvPr id="13" name="Picture 12">
            <a:extLst>
              <a:ext uri="{292932F0-2997-4DF3-93D2-BE71874538F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4D7075A-9DD6-4AB7-BD7E-5F7C97A4B65F}"/>
              </a:ext>
            </a:extLst>
          </p:cNvPr>
          <p:cNvPicPr>
            <a:picLocks noChangeAspect="1"/>
          </p:cNvPicPr>
          <p:nvPr/>
        </p:nvPicPr>
        <p:blipFill>
          <a:blip r:embed="rId4"/>
          <a:stretch>
            <a:fillRect/>
          </a:stretch>
        </p:blipFill>
        <p:spPr>
          <a:xfrm>
            <a:off x="2533450" y="2784948"/>
            <a:ext cx="1908781" cy="1533039"/>
          </a:xfrm>
          <a:prstGeom prst="rect">
            <a:avLst/>
          </a:prstGeom>
          <a:noFill/>
        </p:spPr>
      </p:pic>
      <p:pic>
        <p:nvPicPr>
          <p:cNvPr id="14" name="Picture 13">
            <a:extLst>
              <a:ext uri="{CA4C63BA-F887-4293-BECC-CC994D5633A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F49B085-0EDA-4B52-A88F-269AEA382F18}"/>
              </a:ext>
            </a:extLst>
          </p:cNvPr>
          <p:cNvPicPr>
            <a:picLocks noChangeAspect="1"/>
          </p:cNvPicPr>
          <p:nvPr/>
        </p:nvPicPr>
        <p:blipFill>
          <a:blip r:embed="rId5"/>
          <a:stretch>
            <a:fillRect/>
          </a:stretch>
        </p:blipFill>
        <p:spPr>
          <a:xfrm>
            <a:off x="7142626" y="2689850"/>
            <a:ext cx="1708461" cy="1708461"/>
          </a:xfrm>
          <a:prstGeom prst="rect">
            <a:avLst/>
          </a:prstGeom>
          <a:noFill/>
        </p:spPr>
      </p:pic>
      <p:sp>
        <p:nvSpPr>
          <p:cNvPr id="15" name="TextBox 14">
            <a:extLst>
              <a:ext uri="{EEEE45E1-F43D-49F7-AE88-A6D24256AE5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F3BC9D7-AA58-4F88-A623-DDD410E68D69}"/>
              </a:ext>
            </a:extLst>
          </p:cNvPr>
          <p:cNvSpPr txBox="1"/>
          <p:nvPr/>
        </p:nvSpPr>
        <p:spPr>
          <a:xfrm>
            <a:off x="1799310" y="731148"/>
            <a:ext cx="5545379" cy="460914"/>
          </a:xfrm>
          <a:prstGeom prst="rect">
            <a:avLst/>
          </a:prstGeom>
        </p:spPr>
        <p:txBody>
          <a:bodyPr vert="horz" lIns="95250" tIns="47625" rIns="95250" bIns="47625" rtlCol="0" anchor="t">
            <a:spAutoFit/>
          </a:bodyPr>
          <a:lstStyle/>
          <a:p>
            <a:pPr marL="0" algn="ctr" rtl="0">
              <a:lnSpc>
                <a:spcPct val="100000"/>
              </a:lnSpc>
              <a:spcBef>
                <a:spcPts val="0"/>
              </a:spcBef>
              <a:spcAft>
                <a:spcPts val="0"/>
              </a:spcAft>
              <a:defRPr lang="en-US" sz="1400" dirty="0">
                <a:solidFill>
                  <a:schemeClr val="tx1"/>
                </a:solidFill>
                <a:latin typeface="Open Sans"/>
              </a:defRPr>
            </a:pPr>
            <a:r>
              <a:rPr lang="en-US" sz="2400" b="1" dirty="0">
                <a:solidFill>
                  <a:schemeClr val="tx1"/>
                </a:solidFill>
                <a:latin typeface="Open Sans"/>
              </a:rPr>
              <a:t>Identify problems such as</a:t>
            </a:r>
          </a:p>
        </p:txBody>
      </p:sp>
    </p:spTree>
    <p:extLst>
      <p:ext uri="{BA2E3185-D701-4B97-A784-A16D98AB52F9}">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26698842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3B8A7-A7D1-AA7C-335C-35F56798E98B}"/>
              </a:ext>
              <a:ext uri="{3ADC061B-E93E-4F2C-AF77-7864C4F4228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BC64D54-C766-407E-A9C5-F1C4A335F2BC}"/>
              </a:ext>
            </a:extLst>
          </p:cNvPr>
          <p:cNvSpPr txBox="1">
            <a:spLocks noGrp="1"/>
          </p:cNvSpPr>
          <p:nvPr/>
        </p:nvSpPr>
        <p:spPr>
          <a:xfrm>
            <a:off x="253441" y="324135"/>
            <a:ext cx="8652301" cy="605609"/>
          </a:xfrm>
          <a:prstGeom prst="rect">
            <a:avLst/>
          </a:prstGeom>
        </p:spPr>
        <p:txBody>
          <a:bodyPr vert="horz" rtlCol="0" anchor="t"/>
          <a:lstStyle/>
          <a:p>
            <a:pPr algn="ctr">
              <a:lnSpc>
                <a:spcPct val="125000"/>
              </a:lnSpc>
            </a:pPr>
            <a:r>
              <a:rPr lang="en-US" sz="2400" b="1" dirty="0">
                <a:solidFill>
                  <a:schemeClr val="tx1"/>
                </a:solidFill>
                <a:latin typeface="Montserrat"/>
              </a:rPr>
              <a:t>RUM Analytics Dashboard</a:t>
            </a:r>
          </a:p>
        </p:txBody>
      </p:sp>
      <p:pic>
        <p:nvPicPr>
          <p:cNvPr id="3" name="Picture 4">
            <a:extLst>
              <a:ext uri="{FF2B5EF4-FFF2-40B4-BE49-F238E27FC236}">
                <a16:creationId xmlns:a16="http://schemas.microsoft.com/office/drawing/2014/main" id="{1C92EDAF-BAB2-28FB-C5B3-BA0A6D837B4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990600" y="987802"/>
            <a:ext cx="7010400" cy="348789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050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1">
    <p:bg>
      <p:bgPr>
        <a:solidFill>
          <a:schemeClr val="bg1"/>
        </a:solidFill>
        <a:effectLst/>
      </p:bgPr>
    </p:bg>
    <p:spTree>
      <p:nvGrpSpPr>
        <p:cNvPr id="1" name=""/>
        <p:cNvGrpSpPr/>
        <p:nvPr/>
      </p:nvGrpSpPr>
      <p:grpSpPr>
        <a:xfrm>
          <a:off x="0" y="0"/>
          <a:ext cx="0" cy="0"/>
          <a:chOff x="0" y="0"/>
          <a:chExt cx="0" cy="0"/>
        </a:xfrm>
      </p:grpSpPr>
      <p:sp>
        <p:nvSpPr>
          <p:cNvPr id="2" name="Oval 1">
            <a:extLst>
              <a:ext uri="{C47F213A-D94C-43C0-BD1B-E8B0778818B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C5E4131-AB5F-453A-A44E-A6DE396C87C3}"/>
              </a:ext>
            </a:extLst>
          </p:cNvPr>
          <p:cNvSpPr/>
          <p:nvPr/>
        </p:nvSpPr>
        <p:spPr>
          <a:xfrm>
            <a:off x="5138509" y="1026337"/>
            <a:ext cx="1143000" cy="1143000"/>
          </a:xfrm>
          <a:prstGeom prst="ellipse">
            <a:avLst/>
          </a:prstGeom>
          <a:solidFill>
            <a:schemeClr val="bg1">
              <a:alpha val="100000"/>
            </a:schemeClr>
          </a:solidFill>
          <a:ln w="25400" cap="flat">
            <a:no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Oval 2">
            <a:extLst>
              <a:ext uri="{EB86E63C-098F-4BE6-99EC-B96BB1F8751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05B5562-6AAB-463F-BCB7-FF49FCC6D137}"/>
              </a:ext>
            </a:extLst>
          </p:cNvPr>
          <p:cNvSpPr/>
          <p:nvPr/>
        </p:nvSpPr>
        <p:spPr>
          <a:xfrm>
            <a:off x="4852282" y="2682830"/>
            <a:ext cx="1143000" cy="1143000"/>
          </a:xfrm>
          <a:prstGeom prst="ellipse">
            <a:avLst/>
          </a:prstGeom>
          <a:solidFill>
            <a:schemeClr val="bg1">
              <a:alpha val="100000"/>
            </a:schemeClr>
          </a:solidFill>
          <a:ln w="25400" cap="flat">
            <a:no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4" name="Rectangle 3">
            <a:extLst>
              <a:ext uri="{FF8DD5E4-1788-440A-AC83-564D5AA1ECD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D88F2B2-319B-46F8-B782-65E4675E18A7}"/>
              </a:ext>
            </a:extLst>
          </p:cNvPr>
          <p:cNvSpPr/>
          <p:nvPr/>
        </p:nvSpPr>
        <p:spPr>
          <a:xfrm rot="5400000">
            <a:off x="4238577" y="321916"/>
            <a:ext cx="666835" cy="9144009"/>
          </a:xfrm>
          <a:prstGeom prst="rect">
            <a:avLst/>
          </a:prstGeom>
          <a:solidFill>
            <a:srgbClr val="0070C0"/>
          </a:solidFill>
          <a:ln w="25400" cap="flat">
            <a:no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5" name="TextBox 4">
            <a:extLst>
              <a:ext uri="{714896BF-87DB-49C5-B324-A474B725B11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07AAB3A-26AA-4AD6-B12D-9F6E80FF4C22}"/>
              </a:ext>
            </a:extLst>
          </p:cNvPr>
          <p:cNvSpPr txBox="1"/>
          <p:nvPr/>
        </p:nvSpPr>
        <p:spPr>
          <a:xfrm>
            <a:off x="345747" y="1174156"/>
            <a:ext cx="6553266" cy="1010097"/>
          </a:xfrm>
          <a:prstGeom prst="rect">
            <a:avLst/>
          </a:prstGeom>
        </p:spPr>
        <p:txBody>
          <a:bodyPr vert="horz" lIns="95250" tIns="47625" rIns="95250" bIns="47625" rtlCol="0">
            <a:noAutofit/>
          </a:bodyPr>
          <a:lstStyle/>
          <a:p>
            <a:pPr algn="l">
              <a:defRPr lang="en-US" sz="1400" dirty="0"/>
            </a:pPr>
            <a:r>
              <a:rPr lang="en-US" sz="2400" b="1" dirty="0" err="1">
                <a:solidFill>
                  <a:schemeClr val="tx1"/>
                </a:solidFill>
                <a:latin typeface="Open Sans"/>
              </a:rPr>
              <a:t>Infrastructure monitoring</a:t>
            </a:r>
          </a:p>
          <a:p>
            <a:pPr algn="l">
              <a:defRPr lang="en-US" sz="1400" dirty="0"/>
            </a:pPr>
            <a:r>
              <a:rPr lang="en-US" sz="1600" b="0" dirty="0" err="1">
                <a:solidFill>
                  <a:schemeClr val="tx1"/>
                </a:solidFill>
                <a:latin typeface="Open Sans"/>
              </a:rPr>
              <a:t>Monitor the IT infrastructure that powers your applications</a:t>
            </a:r>
          </a:p>
          <a:p>
            <a:pPr algn="l">
              <a:defRPr lang="en-US" sz="1400" dirty="0"/>
            </a:pPr>
            <a:endParaRPr lang="en-US" sz="2400" b="1" dirty="0">
              <a:solidFill>
                <a:schemeClr val="tx1"/>
              </a:solidFill>
              <a:latin typeface="Montserrat"/>
            </a:endParaRPr>
          </a:p>
        </p:txBody>
      </p:sp>
      <p:sp>
        <p:nvSpPr>
          <p:cNvPr id="6" name="Oval 5">
            <a:extLst>
              <a:ext uri="{296B25F0-9D0E-497F-9367-DFDCF9B970D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597F411-F9EC-46FB-9069-B69B39F2FCA9}"/>
              </a:ext>
            </a:extLst>
          </p:cNvPr>
          <p:cNvSpPr/>
          <p:nvPr/>
        </p:nvSpPr>
        <p:spPr>
          <a:xfrm>
            <a:off x="7365740" y="2171700"/>
            <a:ext cx="1143000" cy="1143000"/>
          </a:xfrm>
          <a:prstGeom prst="ellipse">
            <a:avLst/>
          </a:prstGeom>
          <a:solidFill>
            <a:schemeClr val="bg1"/>
          </a:solidFill>
          <a:ln w="25400" cap="flat">
            <a:no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7" name="Oval 6">
            <a:extLst>
              <a:ext uri="{CB18B758-E927-4E1E-A1B7-03A95365E3B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CE2DEBB-9FAA-48F3-A721-11FB74C2BCD6}"/>
              </a:ext>
            </a:extLst>
          </p:cNvPr>
          <p:cNvSpPr/>
          <p:nvPr/>
        </p:nvSpPr>
        <p:spPr>
          <a:xfrm>
            <a:off x="6264954" y="3301441"/>
            <a:ext cx="1143000" cy="1143000"/>
          </a:xfrm>
          <a:prstGeom prst="ellipse">
            <a:avLst/>
          </a:prstGeom>
          <a:solidFill>
            <a:schemeClr val="bg1">
              <a:alpha val="100000"/>
            </a:schemeClr>
          </a:solidFill>
          <a:ln w="25400" cap="flat">
            <a:no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8" name="Oval 7">
            <a:extLst>
              <a:ext uri="{7CBAD0F7-72BB-4E03-9B05-2F074E0C893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2A65321-F250-41EA-85DC-CDD8839CE3EE}"/>
              </a:ext>
            </a:extLst>
          </p:cNvPr>
          <p:cNvSpPr/>
          <p:nvPr/>
        </p:nvSpPr>
        <p:spPr>
          <a:xfrm>
            <a:off x="6814680" y="892797"/>
            <a:ext cx="1143000" cy="1143000"/>
          </a:xfrm>
          <a:prstGeom prst="ellipse">
            <a:avLst/>
          </a:prstGeom>
          <a:solidFill>
            <a:schemeClr val="bg1">
              <a:alpha val="49000"/>
            </a:schemeClr>
          </a:solidFill>
          <a:ln w="25400" cap="flat">
            <a:noFill/>
            <a:prstDash val="solid"/>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Tree>
    <p:extLst>
      <p:ext uri="{D5D4707A-5647-4311-8190-D10811DCDBC0}">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266988426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WEBFONT14" val="Open Sans-demi_bold"/>
  <p:tag name="WEBFONT11" val="Source Sans Pro-demi_bold"/>
  <p:tag name="WEBFONT3" val="Montserrat-light"/>
  <p:tag name="WEBFONT5" val="Montserrat-demi_bold"/>
</p:tagLst>
</file>

<file path=ppt/tags/tag2.xml><?xml version="1.0" encoding="utf-8"?>
<p:tagLst xmlns:a="http://schemas.openxmlformats.org/drawingml/2006/main" xmlns:r="http://schemas.openxmlformats.org/officeDocument/2006/relationships" xmlns:p="http://schemas.openxmlformats.org/presentationml/2006/main">
  <p:tag name="LAYOUT" val="threePicAndTx"/>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hitepaper">
  <a:themeElements>
    <a:clrScheme name="Whitepaper">
      <a:dk1>
        <a:srgbClr val="000000"/>
      </a:dk1>
      <a:lt1>
        <a:srgbClr val="FFFFFF"/>
      </a:lt1>
      <a:dk2>
        <a:srgbClr val="171C23"/>
      </a:dk2>
      <a:lt2>
        <a:srgbClr val="F7FCFC"/>
      </a:lt2>
      <a:accent1>
        <a:srgbClr val="42C3C9"/>
      </a:accent1>
      <a:accent2>
        <a:srgbClr val="FFC94A"/>
      </a:accent2>
      <a:accent3>
        <a:srgbClr val="F2494B"/>
      </a:accent3>
      <a:accent4>
        <a:srgbClr val="FF7B43"/>
      </a:accent4>
      <a:accent5>
        <a:srgbClr val="775E9E"/>
      </a:accent5>
      <a:accent6>
        <a:srgbClr val="C1408A"/>
      </a:accent6>
      <a:hlink>
        <a:srgbClr val="2D83D8"/>
      </a:hlink>
      <a:folHlink>
        <a:srgbClr val="C1408A"/>
      </a:folHlink>
    </a:clrScheme>
    <a:fontScheme name="Cultural">
      <a:majorFont>
        <a:latin typeface="Oswald"/>
        <a:ea typeface=""/>
        <a:cs typeface=""/>
      </a:majorFont>
      <a:minorFont>
        <a:latin typeface="Open Sans"/>
        <a:ea typeface=""/>
        <a:cs typeface=""/>
      </a:minorFont>
    </a:fontScheme>
    <a:fmtScheme name="Whitepap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0"/>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a:noFill/>
          <a:prstDash val="solid"/>
        </a:ln>
        <a:ln w="25400" cap="flat">
          <a:solidFill>
            <a:schemeClr val="phClr"/>
          </a:solidFill>
          <a:prstDash val="solid"/>
        </a:ln>
        <a:ln w="38100" cap="flat">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blipFill dpi="0" rotWithShape="1">
          <a:blip xmlns:r="http://schemas.openxmlformats.org/officeDocument/2006/relationships" r:embed="rId1">
            <a:duotone>
              <a:schemeClr val="phClr">
                <a:shade val="10000"/>
                <a:satMod val="400000"/>
              </a:schemeClr>
              <a:schemeClr val="phClr">
                <a:tint val="90000"/>
                <a:satMod val="200000"/>
              </a:schemeClr>
            </a:duotone>
          </a:blip>
          <a:tile tx="0" ty="0" sx="100000" sy="100000" algn="tl"/>
        </a:blipFill>
        <a:gradFill rotWithShape="1">
          <a:gsLst>
            <a:gs pos="0">
              <a:schemeClr val="phClr">
                <a:tint val="80000"/>
                <a:satMod val="300000"/>
              </a:schemeClr>
            </a:gs>
            <a:gs pos="100000">
              <a:schemeClr val="phClr">
                <a:shade val="60000"/>
                <a:satMod val="200000"/>
              </a:schemeClr>
            </a:gs>
          </a:gsLst>
          <a:path path="circle">
            <a:fillToRect l="50000" t="50000" r="50000" b="50000"/>
          </a:path>
        </a:gradFill>
      </a:bgFillStyleLst>
    </a:fmtScheme>
  </a:themeElements>
  <a:objectDefaults>
    <a:spDef>
      <a:spPr/>
      <a:bodyPr vert="horz" rtlCol="0" anchor="ctr"/>
      <a:lstStyle>
        <a:lvl1pPr lvl="0" algn="ctr"/>
      </a:lstStyle>
      <a:style>
        <a:lnRef idx="0">
          <a:schemeClr val="accent1"/>
        </a:lnRef>
        <a:fillRef idx="1">
          <a:schemeClr val="accent1"/>
        </a:fillRef>
        <a:effectRef idx="0">
          <a:schemeClr val="accent1"/>
        </a:effectRef>
        <a:fontRef idx="none"/>
      </a:style>
    </a:spDef>
    <a:lnDef>
      <a:spPr>
        <a:ln w="19050" cap="flat">
          <a:solidFill>
            <a:schemeClr val="accent1">
              <a:lumMod val="75000"/>
            </a:schemeClr>
          </a:solidFill>
          <a:prstDash val="solid"/>
          <a:round/>
        </a:ln>
      </a:spPr>
      <a:bodyPr vert="horz" rtlCol="0" anchor="ctr"/>
      <a:lstStyle>
        <a:lvl1pPr lvl="0" algn="ctr"/>
      </a:lstStyle>
    </a:lnDef>
  </a:objectDefaults>
  <a:extraClrSchemeLst/>
</a:theme>
</file>

<file path=ppt/theme/theme2.xml><?xml version="1.0" encoding="utf-8"?>
<a:theme xmlns:a="http://schemas.openxmlformats.org/drawingml/2006/main" name="Whitepaper">
  <a:themeElements>
    <a:clrScheme name="Whitepaper">
      <a:dk1>
        <a:srgbClr val="000000"/>
      </a:dk1>
      <a:lt1>
        <a:srgbClr val="FFFFFF"/>
      </a:lt1>
      <a:dk2>
        <a:srgbClr val="171C23"/>
      </a:dk2>
      <a:lt2>
        <a:srgbClr val="F7FCFC"/>
      </a:lt2>
      <a:accent1>
        <a:srgbClr val="42C3C9"/>
      </a:accent1>
      <a:accent2>
        <a:srgbClr val="FFC94A"/>
      </a:accent2>
      <a:accent3>
        <a:srgbClr val="F2494B"/>
      </a:accent3>
      <a:accent4>
        <a:srgbClr val="FF7B43"/>
      </a:accent4>
      <a:accent5>
        <a:srgbClr val="775E9E"/>
      </a:accent5>
      <a:accent6>
        <a:srgbClr val="C1408A"/>
      </a:accent6>
      <a:hlink>
        <a:srgbClr val="2D83D8"/>
      </a:hlink>
      <a:folHlink>
        <a:srgbClr val="C1408A"/>
      </a:folHlink>
    </a:clrScheme>
    <a:fontScheme name="Cultural">
      <a:majorFont>
        <a:latin typeface="Oswald"/>
        <a:ea typeface=""/>
        <a:cs typeface=""/>
      </a:majorFont>
      <a:minorFont>
        <a:latin typeface="Open Sans"/>
        <a:ea typeface=""/>
        <a:cs typeface=""/>
      </a:minorFont>
    </a:fontScheme>
    <a:fmtScheme name="Whitepap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0"/>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a:noFill/>
          <a:prstDash val="solid"/>
        </a:ln>
        <a:ln w="25400" cap="flat">
          <a:solidFill>
            <a:schemeClr val="phClr"/>
          </a:solidFill>
          <a:prstDash val="solid"/>
        </a:ln>
        <a:ln w="38100" cap="flat">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blipFill dpi="0" rotWithShape="1">
          <a:blip xmlns:r="http://schemas.openxmlformats.org/officeDocument/2006/relationships" r:embed="rId1">
            <a:duotone>
              <a:schemeClr val="phClr">
                <a:shade val="10000"/>
                <a:satMod val="400000"/>
              </a:schemeClr>
              <a:schemeClr val="phClr">
                <a:tint val="90000"/>
                <a:satMod val="200000"/>
              </a:schemeClr>
            </a:duotone>
          </a:blip>
          <a:tile tx="0" ty="0" sx="100000" sy="100000" algn="tl"/>
        </a:blipFill>
        <a:gradFill rotWithShape="1">
          <a:gsLst>
            <a:gs pos="0">
              <a:schemeClr val="phClr">
                <a:tint val="80000"/>
                <a:satMod val="300000"/>
              </a:schemeClr>
            </a:gs>
            <a:gs pos="100000">
              <a:schemeClr val="phClr">
                <a:shade val="60000"/>
                <a:satMod val="200000"/>
              </a:schemeClr>
            </a:gs>
          </a:gsLst>
          <a:path path="circle">
            <a:fillToRect l="50000" t="50000" r="50000" b="50000"/>
          </a:path>
        </a:gradFill>
      </a:bgFillStyleLst>
    </a:fmtScheme>
  </a:themeElements>
  <a:objectDefaults>
    <a:spDef>
      <a:spPr/>
      <a:bodyPr vert="horz" rtlCol="0" anchor="ctr"/>
      <a:lstStyle>
        <a:lvl1pPr lvl="0" algn="ctr"/>
      </a:lstStyle>
      <a:style>
        <a:lnRef idx="0">
          <a:schemeClr val="accent1"/>
        </a:lnRef>
        <a:fillRef idx="1">
          <a:schemeClr val="accent1"/>
        </a:fillRef>
        <a:effectRef idx="0">
          <a:schemeClr val="accent1"/>
        </a:effectRef>
        <a:fontRef idx="none"/>
      </a:style>
    </a:spDef>
    <a:lnDef>
      <a:spPr>
        <a:ln w="19050" cap="flat">
          <a:solidFill>
            <a:schemeClr val="accent1">
              <a:lumMod val="75000"/>
            </a:schemeClr>
          </a:solidFill>
          <a:prstDash val="solid"/>
          <a:round/>
        </a:ln>
      </a:spPr>
      <a:bodyPr vert="horz" rtlCol="0" anchor="ctr"/>
      <a:lstStyle>
        <a:lvl1pPr lvl="0" algn="ctr"/>
      </a:lstStyle>
    </a:lnDef>
  </a:objectDefaults>
  <a:extraClrSchemeLst/>
</a:theme>
</file>

<file path=docProps/app.xml><?xml version="1.0" encoding="utf-8"?>
<Properties xmlns="http://schemas.openxmlformats.org/officeDocument/2006/extended-properties" xmlns:vt="http://schemas.openxmlformats.org/officeDocument/2006/docPropsVTypes">
  <TotalTime>13351</TotalTime>
  <Words>2080</Words>
  <Application>Microsoft Office PowerPoint</Application>
  <PresentationFormat>On-screen Show (16:9)</PresentationFormat>
  <Paragraphs>170</Paragraphs>
  <Slides>47</Slides>
  <Notes>19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47</vt:i4>
      </vt:variant>
    </vt:vector>
  </HeadingPairs>
  <TitlesOfParts>
    <vt:vector size="58" baseType="lpstr">
      <vt:lpstr>Open Sans</vt:lpstr>
      <vt:lpstr>Ubuntu</vt:lpstr>
      <vt:lpstr>Courier New</vt:lpstr>
      <vt:lpstr>Montserrat</vt:lpstr>
      <vt:lpstr>Droid Sans</vt:lpstr>
      <vt:lpstr>Source Sans Pro</vt:lpstr>
      <vt:lpstr>Arial</vt:lpstr>
      <vt:lpstr>Montserrat-demi_bold</vt:lpstr>
      <vt:lpstr>Montserrat-light</vt:lpstr>
      <vt:lpstr>Open Sans-demi_bold</vt:lpstr>
      <vt:lpstr>Whitepaper</vt:lpstr>
      <vt:lpstr>PowerPoint Presentation</vt:lpstr>
      <vt:lpstr>Applications Manager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Real User Monitoring</vt:lpstr>
      <vt:lpstr>PowerPoint Presentation</vt:lpstr>
      <vt:lpstr>PowerPoint Presentation</vt:lpstr>
      <vt:lpstr>PowerPoint Presentation</vt:lpstr>
      <vt:lpstr>PowerPoint Presentation</vt:lpstr>
      <vt:lpstr>PowerPoint Presentation</vt:lpstr>
      <vt:lpstr>Real-time Notifications</vt:lpstr>
      <vt:lpstr>Root Cause Analysis </vt:lpstr>
      <vt:lpstr>PowerPoint Presentation</vt:lpstr>
      <vt:lpstr>Dynamic baselining</vt:lpstr>
      <vt:lpstr>Automate corrective actions </vt:lpstr>
      <vt:lpstr>          AI powered anomaly detection</vt:lpstr>
      <vt:lpstr>Log a ticket</vt:lpstr>
      <vt:lpstr>Trend Analysis Report</vt:lpstr>
      <vt:lpstr>Custom Query Report</vt:lpstr>
      <vt:lpstr>Alarm Summary Report</vt:lpstr>
      <vt:lpstr>Advanced Report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our customers say</vt:lpstr>
      <vt:lpstr>PowerPoint Presentation</vt:lpstr>
      <vt:lpstr>PowerPoint Presentation</vt:lpstr>
      <vt:lpstr>Thank you</vt:lpstr>
    </vt:vector>
  </TitlesOfParts>
  <Company>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priya-9573</dc:creator>
  <cp:lastModifiedBy>Applications Manager</cp:lastModifiedBy>
  <cp:revision>9</cp:revision>
  <dcterms:created xsi:type="dcterms:W3CDTF">2020-02-11T19:22:50Z</dcterms:created>
  <dcterms:modified xsi:type="dcterms:W3CDTF">2025-06-09T12:39:39Z</dcterms:modified>
</cp:coreProperties>
</file>